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307" r:id="rId2"/>
    <p:sldId id="257" r:id="rId3"/>
    <p:sldId id="260" r:id="rId4"/>
    <p:sldId id="258" r:id="rId5"/>
    <p:sldId id="265" r:id="rId6"/>
    <p:sldId id="308" r:id="rId7"/>
    <p:sldId id="270" r:id="rId8"/>
    <p:sldId id="309" r:id="rId9"/>
    <p:sldId id="310" r:id="rId10"/>
    <p:sldId id="321" r:id="rId11"/>
    <p:sldId id="323" r:id="rId12"/>
    <p:sldId id="325" r:id="rId13"/>
    <p:sldId id="322" r:id="rId14"/>
    <p:sldId id="276" r:id="rId15"/>
    <p:sldId id="312" r:id="rId16"/>
    <p:sldId id="313" r:id="rId17"/>
    <p:sldId id="284" r:id="rId18"/>
    <p:sldId id="266" r:id="rId19"/>
    <p:sldId id="316" r:id="rId20"/>
    <p:sldId id="282" r:id="rId21"/>
    <p:sldId id="318" r:id="rId22"/>
    <p:sldId id="317" r:id="rId23"/>
    <p:sldId id="259" r:id="rId24"/>
    <p:sldId id="320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M Serif Display" pitchFamily="2" charset="0"/>
      <p:regular r:id="rId31"/>
      <p:italic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BFD1"/>
    <a:srgbClr val="DEDBB8"/>
    <a:srgbClr val="E51B3D"/>
    <a:srgbClr val="8DDB93"/>
    <a:srgbClr val="FF66CC"/>
    <a:srgbClr val="C89BCD"/>
    <a:srgbClr val="66CCFF"/>
    <a:srgbClr val="949DC8"/>
    <a:srgbClr val="FFDB69"/>
    <a:srgbClr val="3B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006B93-ED2B-44FE-9480-FDE98C51F1A6}" v="14" dt="2022-05-21T12:48:53.473"/>
  </p1510:revLst>
</p1510:revInfo>
</file>

<file path=ppt/tableStyles.xml><?xml version="1.0" encoding="utf-8"?>
<a:tblStyleLst xmlns:a="http://schemas.openxmlformats.org/drawingml/2006/main" def="{3DB6CD37-609F-491D-A23C-09E76A86FAE2}">
  <a:tblStyle styleId="{3DB6CD37-609F-491D-A23C-09E76A86FA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63" autoAdjust="0"/>
  </p:normalViewPr>
  <p:slideViewPr>
    <p:cSldViewPr snapToGrid="0">
      <p:cViewPr varScale="1">
        <p:scale>
          <a:sx n="101" d="100"/>
          <a:sy n="101" d="100"/>
        </p:scale>
        <p:origin x="9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MyBus\Financ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85948560558381"/>
          <c:y val="8.9276817471954456E-2"/>
          <c:w val="0.59416727365302069"/>
          <c:h val="0.7159784827363668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2"/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980-4927-9D98-6389980B2E07}"/>
              </c:ext>
            </c:extLst>
          </c:dPt>
          <c:dPt>
            <c:idx val="1"/>
            <c:bubble3D val="0"/>
            <c:spPr>
              <a:solidFill>
                <a:srgbClr val="8DDB9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980-4927-9D98-6389980B2E07}"/>
              </c:ext>
            </c:extLst>
          </c:dPt>
          <c:dPt>
            <c:idx val="2"/>
            <c:bubble3D val="0"/>
            <c:spPr>
              <a:solidFill>
                <a:srgbClr val="C89BC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0-4927-9D98-6389980B2E0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BD4F60C-37BF-4E17-BAF7-1C44F7083BB4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980-4927-9D98-6389980B2E0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BFA0455-EE48-440E-B270-E283EA596C6D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980-4927-9D98-6389980B2E0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980-4927-9D98-6389980B2E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1500-2000 
</c:v>
                </c:pt>
                <c:pt idx="1">
                  <c:v>1000-1500</c:v>
                </c:pt>
                <c:pt idx="2">
                  <c:v>500-1000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</c:v>
                </c:pt>
                <c:pt idx="1">
                  <c:v>36</c:v>
                </c:pt>
                <c:pt idx="2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80-4927-9D98-6389980B2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0" i="0" u="none" strike="noStrike" baseline="0" dirty="0">
                <a:solidFill>
                  <a:schemeClr val="tx1"/>
                </a:solidFill>
                <a:effectLst/>
                <a:latin typeface="DM Serif Display" pitchFamily="2" charset="0"/>
              </a:rPr>
              <a:t>Want a status update  </a:t>
            </a:r>
            <a:endParaRPr lang="en-US" sz="900" dirty="0">
              <a:solidFill>
                <a:schemeClr val="tx1"/>
              </a:solidFill>
              <a:latin typeface="DM Serif Display" pitchFamily="2" charset="0"/>
            </a:endParaRPr>
          </a:p>
        </c:rich>
      </c:tx>
      <c:layout>
        <c:manualLayout>
          <c:xMode val="edge"/>
          <c:yMode val="edge"/>
          <c:x val="0.21978239052545059"/>
          <c:y val="3.0581748101887376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66CC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16-4648-A3ED-55C7B728C82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F16-4648-A3ED-55C7B728C82C}"/>
              </c:ext>
            </c:extLst>
          </c:dPt>
          <c:cat>
            <c:strRef>
              <c:f>Sheet1!$A$2:$A$3</c:f>
              <c:strCache>
                <c:ptCount val="1"/>
                <c:pt idx="0">
                  <c:v>Status Notification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0.93</c:v>
                </c:pt>
                <c:pt idx="1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16-4648-A3ED-55C7B728C8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0" i="0" u="none" strike="noStrike" baseline="0" dirty="0">
                <a:solidFill>
                  <a:schemeClr val="tx1"/>
                </a:solidFill>
                <a:effectLst/>
                <a:latin typeface="DM Serif Display" pitchFamily="2" charset="0"/>
              </a:rPr>
              <a:t>Annoyed by honking</a:t>
            </a:r>
            <a:endParaRPr lang="en-US" sz="1100" dirty="0">
              <a:solidFill>
                <a:schemeClr val="tx1"/>
              </a:solidFill>
              <a:latin typeface="DM Serif Display" pitchFamily="2" charset="0"/>
            </a:endParaRPr>
          </a:p>
        </c:rich>
      </c:tx>
      <c:layout>
        <c:manualLayout>
          <c:xMode val="edge"/>
          <c:yMode val="edge"/>
          <c:x val="0.20636149870492607"/>
          <c:y val="5.3438123402540984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66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0A-48E8-89F6-EF59168A6EC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F0A-48E8-89F6-EF59168A6EC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A-4ED9-AE66-01CDEA71B2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4CA-4ED9-AE66-01CDEA71B269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0A-48E8-89F6-EF59168A6EC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F0A-48E8-89F6-EF59168A6E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0.51</c:v>
                </c:pt>
                <c:pt idx="1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A-48E8-89F6-EF59168A6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8DDB93"/>
            </a:solidFill>
          </c:spPr>
          <c:dPt>
            <c:idx val="0"/>
            <c:bubble3D val="0"/>
            <c:spPr>
              <a:solidFill>
                <a:srgbClr val="8DDB9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42-454F-B5E9-6DAD8C765210}"/>
              </c:ext>
            </c:extLst>
          </c:dPt>
          <c:dPt>
            <c:idx val="1"/>
            <c:bubble3D val="0"/>
            <c:spPr>
              <a:solidFill>
                <a:srgbClr val="8DDB9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42-454F-B5E9-6DAD8C765210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F7-4149-AD3F-F59674BBF0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38"/>
          <c:dPt>
            <c:idx val="0"/>
            <c:bubble3D val="0"/>
            <c:spPr>
              <a:solidFill>
                <a:srgbClr val="E51B3D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FFEE-4141-B3D9-B660F7FF2372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FEE-4141-B3D9-B660F7FF237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7A8-4F03-8A0F-F067C4DB091A}"/>
              </c:ext>
            </c:extLst>
          </c:dPt>
          <c:dLbls>
            <c:dLbl>
              <c:idx val="0"/>
              <c:layout>
                <c:manualLayout>
                  <c:x val="0.10374033904977968"/>
                  <c:y val="-4.169785516626730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/>
                        </a:solidFill>
                        <a:latin typeface="DM Serif Display" pitchFamily="2" charset="0"/>
                        <a:ea typeface="+mn-ea"/>
                        <a:cs typeface="+mn-cs"/>
                      </a:defRPr>
                    </a:pPr>
                    <a:fld id="{072F0973-B70F-44B7-94BC-16C754B420AE}" type="VALUE">
                      <a:rPr lang="en-US">
                        <a:solidFill>
                          <a:schemeClr val="tx1"/>
                        </a:solidFill>
                      </a:rPr>
                      <a:pPr>
                        <a:defRPr b="1">
                          <a:solidFill>
                            <a:schemeClr val="tx1"/>
                          </a:solidFill>
                          <a:latin typeface="DM Serif Display" pitchFamily="2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DM Serif Display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FEE-4141-B3D9-B660F7FF237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891927C-BEBE-4BA2-A952-E000823F64C5}" type="VALUE">
                      <a:rPr lang="en-US" b="1">
                        <a:solidFill>
                          <a:schemeClr val="tx1"/>
                        </a:solidFill>
                        <a:latin typeface="DM Serif Display" pitchFamily="2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FEE-4141-B3D9-B660F7FF23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AVG charged fee (JOD)</c:v>
                </c:pt>
                <c:pt idx="1">
                  <c:v>Ba9i's fee (JOD)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0.96</c:v>
                </c:pt>
                <c:pt idx="1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EE-4141-B3D9-B660F7FF2372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DM Serif Display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Expenses</a:t>
            </a:r>
            <a:r>
              <a:rPr lang="en-US" baseline="0"/>
              <a:t> Vs. Revenue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'P &amp; L'!$AE$2</c:f>
              <c:strCache>
                <c:ptCount val="1"/>
                <c:pt idx="0">
                  <c:v>Expenses (JOD)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'P &amp; L'!$AB$3:$AB$7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'P &amp; L'!$AE$3:$AE$7</c:f>
              <c:numCache>
                <c:formatCode>0</c:formatCode>
                <c:ptCount val="5"/>
                <c:pt idx="0">
                  <c:v>87092</c:v>
                </c:pt>
                <c:pt idx="1">
                  <c:v>104534</c:v>
                </c:pt>
                <c:pt idx="2">
                  <c:v>133702</c:v>
                </c:pt>
                <c:pt idx="3">
                  <c:v>173864</c:v>
                </c:pt>
                <c:pt idx="4">
                  <c:v>215868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E64-4446-A443-01E2FE249696}"/>
            </c:ext>
          </c:extLst>
        </c:ser>
        <c:ser>
          <c:idx val="1"/>
          <c:order val="1"/>
          <c:tx>
            <c:strRef>
              <c:f>'P &amp; L'!$AF$2</c:f>
              <c:strCache>
                <c:ptCount val="1"/>
                <c:pt idx="0">
                  <c:v>Revenue (JOD)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'P &amp; L'!$AB$3:$AB$7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'P &amp; L'!$AF$3:$AF$7</c:f>
              <c:numCache>
                <c:formatCode>0</c:formatCode>
                <c:ptCount val="5"/>
                <c:pt idx="0">
                  <c:v>57008.683333333334</c:v>
                </c:pt>
                <c:pt idx="1">
                  <c:v>148222.57666666669</c:v>
                </c:pt>
                <c:pt idx="2">
                  <c:v>290744.28500000003</c:v>
                </c:pt>
                <c:pt idx="3">
                  <c:v>512452.86857142858</c:v>
                </c:pt>
                <c:pt idx="4">
                  <c:v>705429.83220779221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E64-4446-A443-01E2FE2496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5583808"/>
        <c:axId val="625584792"/>
      </c:scatterChart>
      <c:valAx>
        <c:axId val="625583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584792"/>
        <c:crosses val="autoZero"/>
        <c:crossBetween val="midCat"/>
      </c:valAx>
      <c:valAx>
        <c:axId val="625584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5838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0.88532</cdr:y>
    </cdr:from>
    <cdr:to>
      <cdr:x>0.20683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22416F5-A90A-0CC4-EAE5-D63EA5DFC0DB}"/>
            </a:ext>
          </a:extLst>
        </cdr:cNvPr>
        <cdr:cNvSpPr txBox="1"/>
      </cdr:nvSpPr>
      <cdr:spPr>
        <a:xfrm xmlns:a="http://schemas.openxmlformats.org/drawingml/2006/main">
          <a:off x="0" y="3116802"/>
          <a:ext cx="1000812" cy="4037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r>
            <a:rPr lang="en-US" sz="1050" dirty="0">
              <a:latin typeface="DM Serif Display" pitchFamily="2" charset="0"/>
            </a:rPr>
            <a:t>#  of students</a:t>
          </a:r>
          <a:endParaRPr lang="en-DE" sz="1050" dirty="0">
            <a:latin typeface="DM Serif Display" pitchFamily="2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0.35822</cdr:x>
      <cdr:y>0.5</cdr:y>
    </cdr:from>
    <cdr:to>
      <cdr:x>0.62765</cdr:x>
      <cdr:y>0.67761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29C607AD-F69F-E513-FD69-1B83AF4C894B}"/>
            </a:ext>
          </a:extLst>
        </cdr:cNvPr>
        <cdr:cNvSpPr txBox="1"/>
      </cdr:nvSpPr>
      <cdr:spPr>
        <a:xfrm xmlns:a="http://schemas.openxmlformats.org/drawingml/2006/main">
          <a:off x="992697" y="1105919"/>
          <a:ext cx="746620" cy="3928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b="1" dirty="0">
              <a:latin typeface="DM Serif Display" pitchFamily="2" charset="0"/>
            </a:rPr>
            <a:t>93%</a:t>
          </a:r>
          <a:endParaRPr lang="en-DE" sz="1400" b="1" dirty="0">
            <a:latin typeface="DM Serif Display" pitchFamily="2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0.36711</cdr:x>
      <cdr:y>0.40371</cdr:y>
    </cdr:from>
    <cdr:to>
      <cdr:x>0.68959</cdr:x>
      <cdr:y>0.56029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242C76AA-FB7C-0883-2F50-CCC194952948}"/>
            </a:ext>
          </a:extLst>
        </cdr:cNvPr>
        <cdr:cNvSpPr txBox="1"/>
      </cdr:nvSpPr>
      <cdr:spPr>
        <a:xfrm xmlns:a="http://schemas.openxmlformats.org/drawingml/2006/main">
          <a:off x="663925" y="579471"/>
          <a:ext cx="583203" cy="2247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>
              <a:latin typeface="DM Serif Display" pitchFamily="2" charset="0"/>
            </a:rPr>
            <a:t>100%</a:t>
          </a:r>
          <a:endParaRPr lang="en-DE" sz="1200" b="1" dirty="0">
            <a:latin typeface="DM Serif Display" pitchFamily="2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53584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f24f6860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f24f6860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04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4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6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8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67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7" r:id="rId5"/>
    <p:sldLayoutId id="2147483658" r:id="rId6"/>
    <p:sldLayoutId id="2147483659" r:id="rId7"/>
    <p:sldLayoutId id="2147483662" r:id="rId8"/>
    <p:sldLayoutId id="2147483664" r:id="rId9"/>
    <p:sldLayoutId id="2147483665" r:id="rId10"/>
    <p:sldLayoutId id="2147483666" r:id="rId11"/>
    <p:sldLayoutId id="2147483669" r:id="rId12"/>
    <p:sldLayoutId id="2147483670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microsoft.com/office/2007/relationships/hdphoto" Target="../media/hdphoto4.wdp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FC00C137-8BB5-D502-086C-C9753CA8F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" b="8681"/>
          <a:stretch/>
        </p:blipFill>
        <p:spPr bwMode="auto">
          <a:xfrm>
            <a:off x="8092" y="-169933"/>
            <a:ext cx="9144000" cy="36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4405C-E710-2611-3FEA-92CA8FCCB291}"/>
              </a:ext>
            </a:extLst>
          </p:cNvPr>
          <p:cNvSpPr txBox="1"/>
          <p:nvPr/>
        </p:nvSpPr>
        <p:spPr>
          <a:xfrm>
            <a:off x="501706" y="3667025"/>
            <a:ext cx="68458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600" b="1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DM Serif Display" pitchFamily="2" charset="0"/>
                <a:ea typeface="Calibri" panose="020F0502020204030204" pitchFamily="34" charset="0"/>
                <a:cs typeface="Arial" panose="020B0604020202020204" pitchFamily="34" charset="0"/>
              </a:rPr>
              <a:t>Secure your students, expedite and manage your bus </a:t>
            </a:r>
            <a:r>
              <a:rPr lang="en-US" sz="1800" dirty="0">
                <a:latin typeface="DM Serif Display" pitchFamily="2" charset="0"/>
                <a:ea typeface="Calibri" panose="020F0502020204030204" pitchFamily="34" charset="0"/>
                <a:cs typeface="Arial" panose="020B0604020202020204" pitchFamily="34" charset="0"/>
              </a:rPr>
              <a:t>tours.</a:t>
            </a:r>
            <a:endParaRPr lang="en-US" sz="1800" dirty="0">
              <a:latin typeface="DM Serif Display" pitchFamily="2" charset="0"/>
            </a:endParaRPr>
          </a:p>
          <a:p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D1D1B-4B74-075D-BC69-7D1AB2656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447" b="72522" l="9418" r="84758">
                        <a14:foregroundMark x1="51419" y1="56854" x2="51419" y2="56854"/>
                        <a14:foregroundMark x1="67780" y1="56075" x2="67780" y2="56075"/>
                        <a14:foregroundMark x1="63439" y1="41589" x2="71285" y2="59346"/>
                        <a14:foregroundMark x1="79132" y1="52804" x2="79132" y2="52804"/>
                        <a14:foregroundMark x1="83472" y1="43146" x2="83472" y2="43146"/>
                        <a14:foregroundMark x1="80801" y1="36760" x2="80801" y2="35826"/>
                      </a14:backgroundRemoval>
                    </a14:imgEffect>
                  </a14:imgLayer>
                </a14:imgProps>
              </a:ext>
            </a:extLst>
          </a:blip>
          <a:srcRect l="1" t="22937" r="5824" b="21969"/>
          <a:stretch/>
        </p:blipFill>
        <p:spPr>
          <a:xfrm>
            <a:off x="585526" y="3573849"/>
            <a:ext cx="910765" cy="5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6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DD10-4A0A-686A-83D8-C288F8C1A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521" y="212815"/>
            <a:ext cx="3169837" cy="524695"/>
          </a:xfrm>
        </p:spPr>
        <p:txBody>
          <a:bodyPr/>
          <a:lstStyle/>
          <a:p>
            <a:r>
              <a:rPr lang="en-US" sz="2400" dirty="0"/>
              <a:t>Student/Parent </a:t>
            </a:r>
            <a:endParaRPr lang="en-DE" sz="2400"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2ADF10CB-9048-FC66-E751-834C44110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980" y="983662"/>
            <a:ext cx="1940724" cy="38517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6C77B-F88E-FD13-BAFD-F84E7473C103}"/>
              </a:ext>
            </a:extLst>
          </p:cNvPr>
          <p:cNvSpPr txBox="1"/>
          <p:nvPr/>
        </p:nvSpPr>
        <p:spPr>
          <a:xfrm>
            <a:off x="5151073" y="668311"/>
            <a:ext cx="2932751" cy="440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400" dirty="0">
                <a:latin typeface="DM Serif Display" pitchFamily="2" charset="0"/>
              </a:rPr>
              <a:t>Receive push notifications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latin typeface="DM Serif Display" pitchFamily="2" charset="0"/>
              </a:rPr>
              <a:t>Declare absence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latin typeface="DM Serif Display" pitchFamily="2" charset="0"/>
              </a:rPr>
              <a:t>Communication medium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latin typeface="DM Serif Display" pitchFamily="2" charset="0"/>
              </a:rPr>
              <a:t>Bus tracking</a:t>
            </a:r>
          </a:p>
          <a:p>
            <a:pPr>
              <a:lnSpc>
                <a:spcPct val="250000"/>
              </a:lnSpc>
            </a:pPr>
            <a:r>
              <a:rPr lang="en-US" dirty="0">
                <a:latin typeface="DM Serif Display" pitchFamily="2" charset="0"/>
              </a:rPr>
              <a:t>Rating journeys</a:t>
            </a:r>
          </a:p>
          <a:p>
            <a:pPr>
              <a:lnSpc>
                <a:spcPct val="250000"/>
              </a:lnSpc>
            </a:pPr>
            <a:r>
              <a:rPr lang="en-US" dirty="0">
                <a:latin typeface="DM Serif Display" pitchFamily="2" charset="0"/>
              </a:rPr>
              <a:t>Children sub-accounts (Parent)</a:t>
            </a:r>
          </a:p>
          <a:p>
            <a:pPr>
              <a:lnSpc>
                <a:spcPct val="250000"/>
              </a:lnSpc>
            </a:pPr>
            <a:r>
              <a:rPr lang="en-US" dirty="0">
                <a:latin typeface="DM Serif Display" pitchFamily="2" charset="0"/>
              </a:rPr>
              <a:t>Address pinning (Parent) </a:t>
            </a:r>
          </a:p>
          <a:p>
            <a:pPr>
              <a:lnSpc>
                <a:spcPct val="250000"/>
              </a:lnSpc>
            </a:pPr>
            <a:r>
              <a:rPr lang="en-US" dirty="0">
                <a:latin typeface="DM Serif Display" pitchFamily="2" charset="0"/>
              </a:rPr>
              <a:t> Status updates (Parent)</a:t>
            </a:r>
            <a:endParaRPr lang="en-US" sz="1400" dirty="0">
              <a:latin typeface="DM Serif Display" pitchFamily="2" charset="0"/>
            </a:endParaRPr>
          </a:p>
        </p:txBody>
      </p:sp>
      <p:grpSp>
        <p:nvGrpSpPr>
          <p:cNvPr id="21" name="Google Shape;12492;p78">
            <a:extLst>
              <a:ext uri="{FF2B5EF4-FFF2-40B4-BE49-F238E27FC236}">
                <a16:creationId xmlns:a16="http://schemas.microsoft.com/office/drawing/2014/main" id="{57F68100-3356-2BA5-0A5A-0092E5343AF1}"/>
              </a:ext>
            </a:extLst>
          </p:cNvPr>
          <p:cNvGrpSpPr/>
          <p:nvPr/>
        </p:nvGrpSpPr>
        <p:grpSpPr>
          <a:xfrm>
            <a:off x="4699950" y="2945569"/>
            <a:ext cx="376070" cy="443941"/>
            <a:chOff x="4193490" y="3350084"/>
            <a:chExt cx="289939" cy="334661"/>
          </a:xfrm>
        </p:grpSpPr>
        <p:sp>
          <p:nvSpPr>
            <p:cNvPr id="22" name="Google Shape;12493;p78">
              <a:extLst>
                <a:ext uri="{FF2B5EF4-FFF2-40B4-BE49-F238E27FC236}">
                  <a16:creationId xmlns:a16="http://schemas.microsoft.com/office/drawing/2014/main" id="{51D3092C-DC99-9FA2-7949-960720D24984}"/>
                </a:ext>
              </a:extLst>
            </p:cNvPr>
            <p:cNvSpPr/>
            <p:nvPr/>
          </p:nvSpPr>
          <p:spPr>
            <a:xfrm>
              <a:off x="4193490" y="3350084"/>
              <a:ext cx="246364" cy="150110"/>
            </a:xfrm>
            <a:custGeom>
              <a:avLst/>
              <a:gdLst/>
              <a:ahLst/>
              <a:cxnLst/>
              <a:rect l="l" t="t" r="r" b="b"/>
              <a:pathLst>
                <a:path w="7740" h="4716" extrusionOk="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94;p78">
              <a:extLst>
                <a:ext uri="{FF2B5EF4-FFF2-40B4-BE49-F238E27FC236}">
                  <a16:creationId xmlns:a16="http://schemas.microsoft.com/office/drawing/2014/main" id="{87A49E84-69B2-2B3C-DDC0-F605B318A2C9}"/>
                </a:ext>
              </a:extLst>
            </p:cNvPr>
            <p:cNvSpPr/>
            <p:nvPr/>
          </p:nvSpPr>
          <p:spPr>
            <a:xfrm>
              <a:off x="4193872" y="3405023"/>
              <a:ext cx="9517" cy="44753"/>
            </a:xfrm>
            <a:custGeom>
              <a:avLst/>
              <a:gdLst/>
              <a:ahLst/>
              <a:cxnLst/>
              <a:rect l="l" t="t" r="r" b="b"/>
              <a:pathLst>
                <a:path w="299" h="1406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95;p78">
              <a:extLst>
                <a:ext uri="{FF2B5EF4-FFF2-40B4-BE49-F238E27FC236}">
                  <a16:creationId xmlns:a16="http://schemas.microsoft.com/office/drawing/2014/main" id="{27319BC2-2FD7-7DD9-A51B-111BEACE9740}"/>
                </a:ext>
              </a:extLst>
            </p:cNvPr>
            <p:cNvSpPr/>
            <p:nvPr/>
          </p:nvSpPr>
          <p:spPr>
            <a:xfrm>
              <a:off x="4275356" y="3444460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96;p78">
              <a:extLst>
                <a:ext uri="{FF2B5EF4-FFF2-40B4-BE49-F238E27FC236}">
                  <a16:creationId xmlns:a16="http://schemas.microsoft.com/office/drawing/2014/main" id="{A01F0CE5-ED6C-3C30-F178-4B8F8C1798B3}"/>
                </a:ext>
              </a:extLst>
            </p:cNvPr>
            <p:cNvSpPr/>
            <p:nvPr/>
          </p:nvSpPr>
          <p:spPr>
            <a:xfrm>
              <a:off x="4275356" y="3463781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7;p78">
              <a:extLst>
                <a:ext uri="{FF2B5EF4-FFF2-40B4-BE49-F238E27FC236}">
                  <a16:creationId xmlns:a16="http://schemas.microsoft.com/office/drawing/2014/main" id="{9638BCA6-1075-D28A-3686-DD9774BCA84A}"/>
                </a:ext>
              </a:extLst>
            </p:cNvPr>
            <p:cNvSpPr/>
            <p:nvPr/>
          </p:nvSpPr>
          <p:spPr>
            <a:xfrm>
              <a:off x="4223442" y="3439527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98;p78">
              <a:extLst>
                <a:ext uri="{FF2B5EF4-FFF2-40B4-BE49-F238E27FC236}">
                  <a16:creationId xmlns:a16="http://schemas.microsoft.com/office/drawing/2014/main" id="{30CA03BB-392B-6DC2-69C5-CF5131802824}"/>
                </a:ext>
              </a:extLst>
            </p:cNvPr>
            <p:cNvSpPr/>
            <p:nvPr/>
          </p:nvSpPr>
          <p:spPr>
            <a:xfrm>
              <a:off x="4275356" y="3525913"/>
              <a:ext cx="128116" cy="9517"/>
            </a:xfrm>
            <a:custGeom>
              <a:avLst/>
              <a:gdLst/>
              <a:ahLst/>
              <a:cxnLst/>
              <a:rect l="l" t="t" r="r" b="b"/>
              <a:pathLst>
                <a:path w="4025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99;p78">
              <a:extLst>
                <a:ext uri="{FF2B5EF4-FFF2-40B4-BE49-F238E27FC236}">
                  <a16:creationId xmlns:a16="http://schemas.microsoft.com/office/drawing/2014/main" id="{C6691357-2154-A3C1-66E2-2B1EDADC8FB2}"/>
                </a:ext>
              </a:extLst>
            </p:cNvPr>
            <p:cNvSpPr/>
            <p:nvPr/>
          </p:nvSpPr>
          <p:spPr>
            <a:xfrm>
              <a:off x="4275356" y="3544884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00;p78">
              <a:extLst>
                <a:ext uri="{FF2B5EF4-FFF2-40B4-BE49-F238E27FC236}">
                  <a16:creationId xmlns:a16="http://schemas.microsoft.com/office/drawing/2014/main" id="{E61FC117-AFB0-3005-E0E9-EE96125EFFFE}"/>
                </a:ext>
              </a:extLst>
            </p:cNvPr>
            <p:cNvSpPr/>
            <p:nvPr/>
          </p:nvSpPr>
          <p:spPr>
            <a:xfrm>
              <a:off x="4223442" y="3521011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01;p78">
              <a:extLst>
                <a:ext uri="{FF2B5EF4-FFF2-40B4-BE49-F238E27FC236}">
                  <a16:creationId xmlns:a16="http://schemas.microsoft.com/office/drawing/2014/main" id="{325DDD58-E563-ABC8-2537-137C9FD48087}"/>
                </a:ext>
              </a:extLst>
            </p:cNvPr>
            <p:cNvSpPr/>
            <p:nvPr/>
          </p:nvSpPr>
          <p:spPr>
            <a:xfrm>
              <a:off x="4223442" y="3602464"/>
              <a:ext cx="38673" cy="38705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02;p78">
              <a:extLst>
                <a:ext uri="{FF2B5EF4-FFF2-40B4-BE49-F238E27FC236}">
                  <a16:creationId xmlns:a16="http://schemas.microsoft.com/office/drawing/2014/main" id="{EF64F3EF-68F5-2A65-C695-7CFACA495D92}"/>
                </a:ext>
              </a:extLst>
            </p:cNvPr>
            <p:cNvSpPr/>
            <p:nvPr/>
          </p:nvSpPr>
          <p:spPr>
            <a:xfrm>
              <a:off x="4193872" y="3460375"/>
              <a:ext cx="289558" cy="224370"/>
            </a:xfrm>
            <a:custGeom>
              <a:avLst/>
              <a:gdLst/>
              <a:ahLst/>
              <a:cxnLst/>
              <a:rect l="l" t="t" r="r" b="b"/>
              <a:pathLst>
                <a:path w="9097" h="7049" extrusionOk="0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575;p78">
            <a:extLst>
              <a:ext uri="{FF2B5EF4-FFF2-40B4-BE49-F238E27FC236}">
                <a16:creationId xmlns:a16="http://schemas.microsoft.com/office/drawing/2014/main" id="{F711F913-A0FD-F545-7202-A27BE9D73060}"/>
              </a:ext>
            </a:extLst>
          </p:cNvPr>
          <p:cNvGrpSpPr/>
          <p:nvPr/>
        </p:nvGrpSpPr>
        <p:grpSpPr>
          <a:xfrm>
            <a:off x="4710468" y="3453954"/>
            <a:ext cx="337341" cy="429876"/>
            <a:chOff x="4210933" y="2926777"/>
            <a:chExt cx="280072" cy="275520"/>
          </a:xfrm>
        </p:grpSpPr>
        <p:sp>
          <p:nvSpPr>
            <p:cNvPr id="33" name="Google Shape;12576;p78">
              <a:extLst>
                <a:ext uri="{FF2B5EF4-FFF2-40B4-BE49-F238E27FC236}">
                  <a16:creationId xmlns:a16="http://schemas.microsoft.com/office/drawing/2014/main" id="{CCAD2780-637B-6415-46F8-AC9F8AB9C8A9}"/>
                </a:ext>
              </a:extLst>
            </p:cNvPr>
            <p:cNvSpPr/>
            <p:nvPr/>
          </p:nvSpPr>
          <p:spPr>
            <a:xfrm>
              <a:off x="4490623" y="2970352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7;p78">
              <a:extLst>
                <a:ext uri="{FF2B5EF4-FFF2-40B4-BE49-F238E27FC236}">
                  <a16:creationId xmlns:a16="http://schemas.microsoft.com/office/drawing/2014/main" id="{D0D63EC3-7D47-6D26-6487-9B81D0AE18C2}"/>
                </a:ext>
              </a:extLst>
            </p:cNvPr>
            <p:cNvSpPr/>
            <p:nvPr/>
          </p:nvSpPr>
          <p:spPr>
            <a:xfrm>
              <a:off x="4489859" y="29695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78;p78">
              <a:extLst>
                <a:ext uri="{FF2B5EF4-FFF2-40B4-BE49-F238E27FC236}">
                  <a16:creationId xmlns:a16="http://schemas.microsoft.com/office/drawing/2014/main" id="{AE6BFBBA-F479-D476-1E9D-BCEC3C65542A}"/>
                </a:ext>
              </a:extLst>
            </p:cNvPr>
            <p:cNvSpPr/>
            <p:nvPr/>
          </p:nvSpPr>
          <p:spPr>
            <a:xfrm>
              <a:off x="4210933" y="2944952"/>
              <a:ext cx="280072" cy="257346"/>
            </a:xfrm>
            <a:custGeom>
              <a:avLst/>
              <a:gdLst/>
              <a:ahLst/>
              <a:cxnLst/>
              <a:rect l="l" t="t" r="r" b="b"/>
              <a:pathLst>
                <a:path w="8799" h="8085" extrusionOk="0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79;p78">
              <a:extLst>
                <a:ext uri="{FF2B5EF4-FFF2-40B4-BE49-F238E27FC236}">
                  <a16:creationId xmlns:a16="http://schemas.microsoft.com/office/drawing/2014/main" id="{31C5511D-D6DD-BEFD-7F18-34F06CA49BA8}"/>
                </a:ext>
              </a:extLst>
            </p:cNvPr>
            <p:cNvSpPr/>
            <p:nvPr/>
          </p:nvSpPr>
          <p:spPr>
            <a:xfrm>
              <a:off x="4212047" y="2926777"/>
              <a:ext cx="144826" cy="234619"/>
            </a:xfrm>
            <a:custGeom>
              <a:avLst/>
              <a:gdLst/>
              <a:ahLst/>
              <a:cxnLst/>
              <a:rect l="l" t="t" r="r" b="b"/>
              <a:pathLst>
                <a:path w="4550" h="7371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580;p78">
              <a:extLst>
                <a:ext uri="{FF2B5EF4-FFF2-40B4-BE49-F238E27FC236}">
                  <a16:creationId xmlns:a16="http://schemas.microsoft.com/office/drawing/2014/main" id="{89EFF2D6-2EF8-90E9-D910-C85AF05402EA}"/>
                </a:ext>
              </a:extLst>
            </p:cNvPr>
            <p:cNvSpPr/>
            <p:nvPr/>
          </p:nvSpPr>
          <p:spPr>
            <a:xfrm>
              <a:off x="4246550" y="2996103"/>
              <a:ext cx="28074" cy="28106"/>
            </a:xfrm>
            <a:custGeom>
              <a:avLst/>
              <a:gdLst/>
              <a:ahLst/>
              <a:cxnLst/>
              <a:rect l="l" t="t" r="r" b="b"/>
              <a:pathLst>
                <a:path w="882" h="883" extrusionOk="0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581;p78">
              <a:extLst>
                <a:ext uri="{FF2B5EF4-FFF2-40B4-BE49-F238E27FC236}">
                  <a16:creationId xmlns:a16="http://schemas.microsoft.com/office/drawing/2014/main" id="{EDC1BF5B-2A15-7D13-92AC-835679F699C6}"/>
                </a:ext>
              </a:extLst>
            </p:cNvPr>
            <p:cNvSpPr/>
            <p:nvPr/>
          </p:nvSpPr>
          <p:spPr>
            <a:xfrm>
              <a:off x="4285956" y="3015456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582;p78">
              <a:extLst>
                <a:ext uri="{FF2B5EF4-FFF2-40B4-BE49-F238E27FC236}">
                  <a16:creationId xmlns:a16="http://schemas.microsoft.com/office/drawing/2014/main" id="{A93A9F3A-F96D-55E2-A785-F2FE05F21D8B}"/>
                </a:ext>
              </a:extLst>
            </p:cNvPr>
            <p:cNvSpPr/>
            <p:nvPr/>
          </p:nvSpPr>
          <p:spPr>
            <a:xfrm>
              <a:off x="4285956" y="3001800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583;p78">
              <a:extLst>
                <a:ext uri="{FF2B5EF4-FFF2-40B4-BE49-F238E27FC236}">
                  <a16:creationId xmlns:a16="http://schemas.microsoft.com/office/drawing/2014/main" id="{ACDC224C-48BF-9726-71BF-EE8E729980DE}"/>
                </a:ext>
              </a:extLst>
            </p:cNvPr>
            <p:cNvSpPr/>
            <p:nvPr/>
          </p:nvSpPr>
          <p:spPr>
            <a:xfrm>
              <a:off x="4246550" y="3060177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584;p78">
              <a:extLst>
                <a:ext uri="{FF2B5EF4-FFF2-40B4-BE49-F238E27FC236}">
                  <a16:creationId xmlns:a16="http://schemas.microsoft.com/office/drawing/2014/main" id="{C7AFD1FD-3E1D-4610-A06B-1D73048EB38A}"/>
                </a:ext>
              </a:extLst>
            </p:cNvPr>
            <p:cNvSpPr/>
            <p:nvPr/>
          </p:nvSpPr>
          <p:spPr>
            <a:xfrm>
              <a:off x="4285956" y="3080261"/>
              <a:ext cx="97814" cy="8371"/>
            </a:xfrm>
            <a:custGeom>
              <a:avLst/>
              <a:gdLst/>
              <a:ahLst/>
              <a:cxnLst/>
              <a:rect l="l" t="t" r="r" b="b"/>
              <a:pathLst>
                <a:path w="3073" h="263" extrusionOk="0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585;p78">
              <a:extLst>
                <a:ext uri="{FF2B5EF4-FFF2-40B4-BE49-F238E27FC236}">
                  <a16:creationId xmlns:a16="http://schemas.microsoft.com/office/drawing/2014/main" id="{39C441A4-FC0F-1A13-F024-EDDCA6DDAB7E}"/>
                </a:ext>
              </a:extLst>
            </p:cNvPr>
            <p:cNvSpPr/>
            <p:nvPr/>
          </p:nvSpPr>
          <p:spPr>
            <a:xfrm>
              <a:off x="4285956" y="3066224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586;p78">
              <a:extLst>
                <a:ext uri="{FF2B5EF4-FFF2-40B4-BE49-F238E27FC236}">
                  <a16:creationId xmlns:a16="http://schemas.microsoft.com/office/drawing/2014/main" id="{8756BB82-BD20-D0E4-5496-7E50F7D6F4DC}"/>
                </a:ext>
              </a:extLst>
            </p:cNvPr>
            <p:cNvSpPr/>
            <p:nvPr/>
          </p:nvSpPr>
          <p:spPr>
            <a:xfrm>
              <a:off x="4246550" y="3124601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87;p78">
              <a:extLst>
                <a:ext uri="{FF2B5EF4-FFF2-40B4-BE49-F238E27FC236}">
                  <a16:creationId xmlns:a16="http://schemas.microsoft.com/office/drawing/2014/main" id="{FEF72983-3EDE-9852-FBFF-6D931AF9ED66}"/>
                </a:ext>
              </a:extLst>
            </p:cNvPr>
            <p:cNvSpPr/>
            <p:nvPr/>
          </p:nvSpPr>
          <p:spPr>
            <a:xfrm>
              <a:off x="4285956" y="3143921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88;p78">
              <a:extLst>
                <a:ext uri="{FF2B5EF4-FFF2-40B4-BE49-F238E27FC236}">
                  <a16:creationId xmlns:a16="http://schemas.microsoft.com/office/drawing/2014/main" id="{2D4EB3AE-0CF3-B2F1-6021-AC2920F50CB5}"/>
                </a:ext>
              </a:extLst>
            </p:cNvPr>
            <p:cNvSpPr/>
            <p:nvPr/>
          </p:nvSpPr>
          <p:spPr>
            <a:xfrm>
              <a:off x="4285956" y="3130266"/>
              <a:ext cx="30366" cy="8371"/>
            </a:xfrm>
            <a:custGeom>
              <a:avLst/>
              <a:gdLst/>
              <a:ahLst/>
              <a:cxnLst/>
              <a:rect l="l" t="t" r="r" b="b"/>
              <a:pathLst>
                <a:path w="954" h="263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2876;p78">
            <a:extLst>
              <a:ext uri="{FF2B5EF4-FFF2-40B4-BE49-F238E27FC236}">
                <a16:creationId xmlns:a16="http://schemas.microsoft.com/office/drawing/2014/main" id="{12D87FBF-E73E-28F3-8CF5-4A068BFA4F3C}"/>
              </a:ext>
            </a:extLst>
          </p:cNvPr>
          <p:cNvGrpSpPr/>
          <p:nvPr/>
        </p:nvGrpSpPr>
        <p:grpSpPr>
          <a:xfrm>
            <a:off x="4721469" y="1387210"/>
            <a:ext cx="387697" cy="316745"/>
            <a:chOff x="6083810" y="1547297"/>
            <a:chExt cx="382819" cy="310788"/>
          </a:xfrm>
        </p:grpSpPr>
        <p:sp>
          <p:nvSpPr>
            <p:cNvPr id="58" name="Google Shape;12877;p78">
              <a:extLst>
                <a:ext uri="{FF2B5EF4-FFF2-40B4-BE49-F238E27FC236}">
                  <a16:creationId xmlns:a16="http://schemas.microsoft.com/office/drawing/2014/main" id="{71DFBFEB-57F6-6724-35EF-BBA6A35AD1DF}"/>
                </a:ext>
              </a:extLst>
            </p:cNvPr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78;p78">
              <a:extLst>
                <a:ext uri="{FF2B5EF4-FFF2-40B4-BE49-F238E27FC236}">
                  <a16:creationId xmlns:a16="http://schemas.microsoft.com/office/drawing/2014/main" id="{B8617CE2-D85F-2F6C-A271-BA691C1F224E}"/>
                </a:ext>
              </a:extLst>
            </p:cNvPr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79;p78">
              <a:extLst>
                <a:ext uri="{FF2B5EF4-FFF2-40B4-BE49-F238E27FC236}">
                  <a16:creationId xmlns:a16="http://schemas.microsoft.com/office/drawing/2014/main" id="{86487836-ACCB-92CB-D9B7-F474277ADC34}"/>
                </a:ext>
              </a:extLst>
            </p:cNvPr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80;p78">
              <a:extLst>
                <a:ext uri="{FF2B5EF4-FFF2-40B4-BE49-F238E27FC236}">
                  <a16:creationId xmlns:a16="http://schemas.microsoft.com/office/drawing/2014/main" id="{C124E5C7-EDAB-B0DC-E444-70BEC67F7BED}"/>
                </a:ext>
              </a:extLst>
            </p:cNvPr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81;p78">
              <a:extLst>
                <a:ext uri="{FF2B5EF4-FFF2-40B4-BE49-F238E27FC236}">
                  <a16:creationId xmlns:a16="http://schemas.microsoft.com/office/drawing/2014/main" id="{8834032B-31D3-B74F-693E-FF52D388ED78}"/>
                </a:ext>
              </a:extLst>
            </p:cNvPr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82;p78">
              <a:extLst>
                <a:ext uri="{FF2B5EF4-FFF2-40B4-BE49-F238E27FC236}">
                  <a16:creationId xmlns:a16="http://schemas.microsoft.com/office/drawing/2014/main" id="{A453C0C7-9D1D-119C-4D91-45F235204776}"/>
                </a:ext>
              </a:extLst>
            </p:cNvPr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883;p78">
              <a:extLst>
                <a:ext uri="{FF2B5EF4-FFF2-40B4-BE49-F238E27FC236}">
                  <a16:creationId xmlns:a16="http://schemas.microsoft.com/office/drawing/2014/main" id="{70D81937-741A-DDA3-E320-527B4C2FF187}"/>
                </a:ext>
              </a:extLst>
            </p:cNvPr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884;p78">
              <a:extLst>
                <a:ext uri="{FF2B5EF4-FFF2-40B4-BE49-F238E27FC236}">
                  <a16:creationId xmlns:a16="http://schemas.microsoft.com/office/drawing/2014/main" id="{5E37CB86-3A00-A706-EB8A-E9D4DBCDEE9A}"/>
                </a:ext>
              </a:extLst>
            </p:cNvPr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885;p78">
              <a:extLst>
                <a:ext uri="{FF2B5EF4-FFF2-40B4-BE49-F238E27FC236}">
                  <a16:creationId xmlns:a16="http://schemas.microsoft.com/office/drawing/2014/main" id="{817AB6EE-0A95-272C-4F0B-B120C4406657}"/>
                </a:ext>
              </a:extLst>
            </p:cNvPr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886;p78">
              <a:extLst>
                <a:ext uri="{FF2B5EF4-FFF2-40B4-BE49-F238E27FC236}">
                  <a16:creationId xmlns:a16="http://schemas.microsoft.com/office/drawing/2014/main" id="{1D7956EF-F4D5-6813-24A4-FD6FD2D71F06}"/>
                </a:ext>
              </a:extLst>
            </p:cNvPr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887;p78">
              <a:extLst>
                <a:ext uri="{FF2B5EF4-FFF2-40B4-BE49-F238E27FC236}">
                  <a16:creationId xmlns:a16="http://schemas.microsoft.com/office/drawing/2014/main" id="{31372C0C-DF8B-EEAC-889B-F922A60EEA63}"/>
                </a:ext>
              </a:extLst>
            </p:cNvPr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888;p78">
              <a:extLst>
                <a:ext uri="{FF2B5EF4-FFF2-40B4-BE49-F238E27FC236}">
                  <a16:creationId xmlns:a16="http://schemas.microsoft.com/office/drawing/2014/main" id="{5E88C951-1881-C0E1-6C2C-BC9C6DFABE6E}"/>
                </a:ext>
              </a:extLst>
            </p:cNvPr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889;p78">
              <a:extLst>
                <a:ext uri="{FF2B5EF4-FFF2-40B4-BE49-F238E27FC236}">
                  <a16:creationId xmlns:a16="http://schemas.microsoft.com/office/drawing/2014/main" id="{EAA7E904-5491-C587-B580-21C14656D2E5}"/>
                </a:ext>
              </a:extLst>
            </p:cNvPr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890;p78">
              <a:extLst>
                <a:ext uri="{FF2B5EF4-FFF2-40B4-BE49-F238E27FC236}">
                  <a16:creationId xmlns:a16="http://schemas.microsoft.com/office/drawing/2014/main" id="{3FB31D87-F285-E6BC-2A65-828ED11A1A58}"/>
                </a:ext>
              </a:extLst>
            </p:cNvPr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891;p78">
              <a:extLst>
                <a:ext uri="{FF2B5EF4-FFF2-40B4-BE49-F238E27FC236}">
                  <a16:creationId xmlns:a16="http://schemas.microsoft.com/office/drawing/2014/main" id="{7F17C92A-9983-D07A-DA44-1C96F0575403}"/>
                </a:ext>
              </a:extLst>
            </p:cNvPr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92;p78">
              <a:extLst>
                <a:ext uri="{FF2B5EF4-FFF2-40B4-BE49-F238E27FC236}">
                  <a16:creationId xmlns:a16="http://schemas.microsoft.com/office/drawing/2014/main" id="{6AD009E1-82A8-6C30-F419-2A925F315915}"/>
                </a:ext>
              </a:extLst>
            </p:cNvPr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893;p78">
              <a:extLst>
                <a:ext uri="{FF2B5EF4-FFF2-40B4-BE49-F238E27FC236}">
                  <a16:creationId xmlns:a16="http://schemas.microsoft.com/office/drawing/2014/main" id="{90EEF54D-573C-CE89-992E-96D8E7AB4D5C}"/>
                </a:ext>
              </a:extLst>
            </p:cNvPr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894;p78">
              <a:extLst>
                <a:ext uri="{FF2B5EF4-FFF2-40B4-BE49-F238E27FC236}">
                  <a16:creationId xmlns:a16="http://schemas.microsoft.com/office/drawing/2014/main" id="{EE6D5DDC-74E3-7536-5F2E-486E446F1523}"/>
                </a:ext>
              </a:extLst>
            </p:cNvPr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2985;p78">
            <a:extLst>
              <a:ext uri="{FF2B5EF4-FFF2-40B4-BE49-F238E27FC236}">
                <a16:creationId xmlns:a16="http://schemas.microsoft.com/office/drawing/2014/main" id="{C185F727-B9D1-C447-3962-5CCBEDD66BA5}"/>
              </a:ext>
            </a:extLst>
          </p:cNvPr>
          <p:cNvGrpSpPr/>
          <p:nvPr/>
        </p:nvGrpSpPr>
        <p:grpSpPr>
          <a:xfrm>
            <a:off x="4706149" y="1855382"/>
            <a:ext cx="406828" cy="491866"/>
            <a:chOff x="3316159" y="1515085"/>
            <a:chExt cx="211892" cy="339594"/>
          </a:xfrm>
        </p:grpSpPr>
        <p:sp>
          <p:nvSpPr>
            <p:cNvPr id="100" name="Google Shape;12986;p78">
              <a:extLst>
                <a:ext uri="{FF2B5EF4-FFF2-40B4-BE49-F238E27FC236}">
                  <a16:creationId xmlns:a16="http://schemas.microsoft.com/office/drawing/2014/main" id="{BE7F9D8F-7752-1394-5AEE-9C71A2D25399}"/>
                </a:ext>
              </a:extLst>
            </p:cNvPr>
            <p:cNvSpPr/>
            <p:nvPr/>
          </p:nvSpPr>
          <p:spPr>
            <a:xfrm>
              <a:off x="3358621" y="1823199"/>
              <a:ext cx="15183" cy="9485"/>
            </a:xfrm>
            <a:custGeom>
              <a:avLst/>
              <a:gdLst/>
              <a:ahLst/>
              <a:cxnLst/>
              <a:rect l="l" t="t" r="r" b="b"/>
              <a:pathLst>
                <a:path w="477" h="298" extrusionOk="0">
                  <a:moveTo>
                    <a:pt x="155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8"/>
                    <a:pt x="83" y="298"/>
                    <a:pt x="155" y="298"/>
                  </a:cubicBezTo>
                  <a:lnTo>
                    <a:pt x="322" y="298"/>
                  </a:lnTo>
                  <a:cubicBezTo>
                    <a:pt x="405" y="298"/>
                    <a:pt x="464" y="226"/>
                    <a:pt x="464" y="155"/>
                  </a:cubicBezTo>
                  <a:cubicBezTo>
                    <a:pt x="476" y="84"/>
                    <a:pt x="405" y="0"/>
                    <a:pt x="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987;p78">
              <a:extLst>
                <a:ext uri="{FF2B5EF4-FFF2-40B4-BE49-F238E27FC236}">
                  <a16:creationId xmlns:a16="http://schemas.microsoft.com/office/drawing/2014/main" id="{39C93E14-8AF2-AC0F-0962-63AB0FED37C2}"/>
                </a:ext>
              </a:extLst>
            </p:cNvPr>
            <p:cNvSpPr/>
            <p:nvPr/>
          </p:nvSpPr>
          <p:spPr>
            <a:xfrm>
              <a:off x="3427946" y="1823199"/>
              <a:ext cx="15215" cy="9485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144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310" y="298"/>
                  </a:lnTo>
                  <a:cubicBezTo>
                    <a:pt x="406" y="298"/>
                    <a:pt x="465" y="226"/>
                    <a:pt x="465" y="155"/>
                  </a:cubicBezTo>
                  <a:cubicBezTo>
                    <a:pt x="477" y="84"/>
                    <a:pt x="406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988;p78">
              <a:extLst>
                <a:ext uri="{FF2B5EF4-FFF2-40B4-BE49-F238E27FC236}">
                  <a16:creationId xmlns:a16="http://schemas.microsoft.com/office/drawing/2014/main" id="{1C50FDE1-A346-A472-695E-B433C3D065F2}"/>
                </a:ext>
              </a:extLst>
            </p:cNvPr>
            <p:cNvSpPr/>
            <p:nvPr/>
          </p:nvSpPr>
          <p:spPr>
            <a:xfrm>
              <a:off x="3385135" y="1823199"/>
              <a:ext cx="31480" cy="9485"/>
            </a:xfrm>
            <a:custGeom>
              <a:avLst/>
              <a:gdLst/>
              <a:ahLst/>
              <a:cxnLst/>
              <a:rect l="l" t="t" r="r" b="b"/>
              <a:pathLst>
                <a:path w="989" h="298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84" y="298"/>
                    <a:pt x="155" y="298"/>
                  </a:cubicBezTo>
                  <a:lnTo>
                    <a:pt x="822" y="298"/>
                  </a:lnTo>
                  <a:cubicBezTo>
                    <a:pt x="917" y="298"/>
                    <a:pt x="977" y="226"/>
                    <a:pt x="977" y="155"/>
                  </a:cubicBezTo>
                  <a:cubicBezTo>
                    <a:pt x="989" y="84"/>
                    <a:pt x="917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12989;p78">
              <a:extLst>
                <a:ext uri="{FF2B5EF4-FFF2-40B4-BE49-F238E27FC236}">
                  <a16:creationId xmlns:a16="http://schemas.microsoft.com/office/drawing/2014/main" id="{2FB9A7D2-ECFF-BF97-999E-0DDAF5ED455D}"/>
                </a:ext>
              </a:extLst>
            </p:cNvPr>
            <p:cNvGrpSpPr/>
            <p:nvPr/>
          </p:nvGrpSpPr>
          <p:grpSpPr>
            <a:xfrm>
              <a:off x="3316159" y="1515085"/>
              <a:ext cx="211892" cy="339594"/>
              <a:chOff x="3316159" y="1515085"/>
              <a:chExt cx="211892" cy="339594"/>
            </a:xfrm>
          </p:grpSpPr>
          <p:sp>
            <p:nvSpPr>
              <p:cNvPr id="104" name="Google Shape;12990;p78">
                <a:extLst>
                  <a:ext uri="{FF2B5EF4-FFF2-40B4-BE49-F238E27FC236}">
                    <a16:creationId xmlns:a16="http://schemas.microsoft.com/office/drawing/2014/main" id="{36437E47-D633-07B3-66AD-7E77F31AA1BF}"/>
                  </a:ext>
                </a:extLst>
              </p:cNvPr>
              <p:cNvSpPr/>
              <p:nvPr/>
            </p:nvSpPr>
            <p:spPr>
              <a:xfrm>
                <a:off x="3316159" y="1557514"/>
                <a:ext cx="169049" cy="29716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9336" extrusionOk="0">
                    <a:moveTo>
                      <a:pt x="4656" y="310"/>
                    </a:moveTo>
                    <a:cubicBezTo>
                      <a:pt x="4846" y="310"/>
                      <a:pt x="5001" y="477"/>
                      <a:pt x="5001" y="668"/>
                    </a:cubicBezTo>
                    <a:lnTo>
                      <a:pt x="298" y="668"/>
                    </a:lnTo>
                    <a:lnTo>
                      <a:pt x="298" y="656"/>
                    </a:lnTo>
                    <a:cubicBezTo>
                      <a:pt x="298" y="465"/>
                      <a:pt x="441" y="310"/>
                      <a:pt x="632" y="310"/>
                    </a:cubicBezTo>
                    <a:close/>
                    <a:moveTo>
                      <a:pt x="5001" y="989"/>
                    </a:moveTo>
                    <a:lnTo>
                      <a:pt x="5001" y="7680"/>
                    </a:lnTo>
                    <a:lnTo>
                      <a:pt x="298" y="7680"/>
                    </a:lnTo>
                    <a:lnTo>
                      <a:pt x="298" y="989"/>
                    </a:lnTo>
                    <a:close/>
                    <a:moveTo>
                      <a:pt x="5013" y="7990"/>
                    </a:moveTo>
                    <a:lnTo>
                      <a:pt x="5013" y="8681"/>
                    </a:lnTo>
                    <a:lnTo>
                      <a:pt x="5001" y="8681"/>
                    </a:lnTo>
                    <a:cubicBezTo>
                      <a:pt x="5001" y="8871"/>
                      <a:pt x="4846" y="9026"/>
                      <a:pt x="4656" y="9026"/>
                    </a:cubicBezTo>
                    <a:lnTo>
                      <a:pt x="655" y="9026"/>
                    </a:lnTo>
                    <a:cubicBezTo>
                      <a:pt x="465" y="9026"/>
                      <a:pt x="310" y="8871"/>
                      <a:pt x="310" y="8681"/>
                    </a:cubicBezTo>
                    <a:lnTo>
                      <a:pt x="310" y="7990"/>
                    </a:lnTo>
                    <a:close/>
                    <a:moveTo>
                      <a:pt x="655" y="1"/>
                    </a:moveTo>
                    <a:cubicBezTo>
                      <a:pt x="298" y="1"/>
                      <a:pt x="1" y="299"/>
                      <a:pt x="1" y="656"/>
                    </a:cubicBezTo>
                    <a:lnTo>
                      <a:pt x="1" y="8681"/>
                    </a:lnTo>
                    <a:cubicBezTo>
                      <a:pt x="1" y="9038"/>
                      <a:pt x="298" y="9335"/>
                      <a:pt x="655" y="9335"/>
                    </a:cubicBezTo>
                    <a:lnTo>
                      <a:pt x="4656" y="9335"/>
                    </a:lnTo>
                    <a:cubicBezTo>
                      <a:pt x="5013" y="9335"/>
                      <a:pt x="5311" y="9038"/>
                      <a:pt x="5311" y="8681"/>
                    </a:cubicBezTo>
                    <a:lnTo>
                      <a:pt x="5311" y="656"/>
                    </a:lnTo>
                    <a:cubicBezTo>
                      <a:pt x="5311" y="299"/>
                      <a:pt x="5025" y="1"/>
                      <a:pt x="465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2991;p78">
                <a:extLst>
                  <a:ext uri="{FF2B5EF4-FFF2-40B4-BE49-F238E27FC236}">
                    <a16:creationId xmlns:a16="http://schemas.microsoft.com/office/drawing/2014/main" id="{29D6F9B8-5DA5-94CB-5459-16B421F71E66}"/>
                  </a:ext>
                </a:extLst>
              </p:cNvPr>
              <p:cNvSpPr/>
              <p:nvPr/>
            </p:nvSpPr>
            <p:spPr>
              <a:xfrm>
                <a:off x="3337772" y="1610161"/>
                <a:ext cx="132667" cy="12741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003" extrusionOk="0">
                    <a:moveTo>
                      <a:pt x="2131" y="1014"/>
                    </a:moveTo>
                    <a:cubicBezTo>
                      <a:pt x="2322" y="1014"/>
                      <a:pt x="2477" y="1157"/>
                      <a:pt x="2477" y="1359"/>
                    </a:cubicBezTo>
                    <a:lnTo>
                      <a:pt x="2477" y="1681"/>
                    </a:lnTo>
                    <a:cubicBezTo>
                      <a:pt x="2477" y="1966"/>
                      <a:pt x="2251" y="2181"/>
                      <a:pt x="1965" y="2181"/>
                    </a:cubicBezTo>
                    <a:cubicBezTo>
                      <a:pt x="1958" y="2181"/>
                      <a:pt x="1952" y="2181"/>
                      <a:pt x="1945" y="2181"/>
                    </a:cubicBezTo>
                    <a:cubicBezTo>
                      <a:pt x="1691" y="2181"/>
                      <a:pt x="1465" y="1959"/>
                      <a:pt x="1465" y="1681"/>
                    </a:cubicBezTo>
                    <a:lnTo>
                      <a:pt x="1465" y="1359"/>
                    </a:lnTo>
                    <a:cubicBezTo>
                      <a:pt x="1465" y="1157"/>
                      <a:pt x="1608" y="1014"/>
                      <a:pt x="1810" y="1014"/>
                    </a:cubicBezTo>
                    <a:close/>
                    <a:moveTo>
                      <a:pt x="2143" y="2478"/>
                    </a:moveTo>
                    <a:lnTo>
                      <a:pt x="2143" y="2574"/>
                    </a:lnTo>
                    <a:cubicBezTo>
                      <a:pt x="2167" y="2633"/>
                      <a:pt x="2179" y="2693"/>
                      <a:pt x="2191" y="2740"/>
                    </a:cubicBezTo>
                    <a:lnTo>
                      <a:pt x="1989" y="2943"/>
                    </a:lnTo>
                    <a:lnTo>
                      <a:pt x="1953" y="2943"/>
                    </a:lnTo>
                    <a:lnTo>
                      <a:pt x="1750" y="2740"/>
                    </a:lnTo>
                    <a:cubicBezTo>
                      <a:pt x="1774" y="2693"/>
                      <a:pt x="1786" y="2633"/>
                      <a:pt x="1786" y="2574"/>
                    </a:cubicBezTo>
                    <a:lnTo>
                      <a:pt x="1786" y="2478"/>
                    </a:lnTo>
                    <a:cubicBezTo>
                      <a:pt x="1846" y="2502"/>
                      <a:pt x="1905" y="2502"/>
                      <a:pt x="1965" y="2502"/>
                    </a:cubicBezTo>
                    <a:cubicBezTo>
                      <a:pt x="2024" y="2502"/>
                      <a:pt x="2084" y="2502"/>
                      <a:pt x="2143" y="2478"/>
                    </a:cubicBezTo>
                    <a:close/>
                    <a:moveTo>
                      <a:pt x="2441" y="2931"/>
                    </a:moveTo>
                    <a:lnTo>
                      <a:pt x="2715" y="3062"/>
                    </a:lnTo>
                    <a:cubicBezTo>
                      <a:pt x="2774" y="3098"/>
                      <a:pt x="2822" y="3157"/>
                      <a:pt x="2822" y="3228"/>
                    </a:cubicBezTo>
                    <a:lnTo>
                      <a:pt x="2822" y="3467"/>
                    </a:lnTo>
                    <a:cubicBezTo>
                      <a:pt x="2560" y="3609"/>
                      <a:pt x="2262" y="3693"/>
                      <a:pt x="1965" y="3693"/>
                    </a:cubicBezTo>
                    <a:cubicBezTo>
                      <a:pt x="1667" y="3693"/>
                      <a:pt x="1369" y="3609"/>
                      <a:pt x="1119" y="3467"/>
                    </a:cubicBezTo>
                    <a:lnTo>
                      <a:pt x="1119" y="3228"/>
                    </a:lnTo>
                    <a:cubicBezTo>
                      <a:pt x="1119" y="3157"/>
                      <a:pt x="1167" y="3098"/>
                      <a:pt x="1227" y="3062"/>
                    </a:cubicBezTo>
                    <a:lnTo>
                      <a:pt x="1489" y="2931"/>
                    </a:lnTo>
                    <a:lnTo>
                      <a:pt x="1750" y="3181"/>
                    </a:lnTo>
                    <a:cubicBezTo>
                      <a:pt x="1810" y="3240"/>
                      <a:pt x="1893" y="3276"/>
                      <a:pt x="1965" y="3276"/>
                    </a:cubicBezTo>
                    <a:cubicBezTo>
                      <a:pt x="2048" y="3276"/>
                      <a:pt x="2131" y="3240"/>
                      <a:pt x="2191" y="3181"/>
                    </a:cubicBezTo>
                    <a:lnTo>
                      <a:pt x="2441" y="2931"/>
                    </a:lnTo>
                    <a:close/>
                    <a:moveTo>
                      <a:pt x="2009" y="0"/>
                    </a:moveTo>
                    <a:cubicBezTo>
                      <a:pt x="1492" y="0"/>
                      <a:pt x="976" y="204"/>
                      <a:pt x="584" y="597"/>
                    </a:cubicBezTo>
                    <a:cubicBezTo>
                      <a:pt x="215" y="966"/>
                      <a:pt x="0" y="1466"/>
                      <a:pt x="0" y="2002"/>
                    </a:cubicBezTo>
                    <a:cubicBezTo>
                      <a:pt x="0" y="2550"/>
                      <a:pt x="215" y="3038"/>
                      <a:pt x="584" y="3419"/>
                    </a:cubicBezTo>
                    <a:cubicBezTo>
                      <a:pt x="977" y="3812"/>
                      <a:pt x="1477" y="4002"/>
                      <a:pt x="2000" y="4002"/>
                    </a:cubicBezTo>
                    <a:cubicBezTo>
                      <a:pt x="2501" y="4002"/>
                      <a:pt x="3024" y="3812"/>
                      <a:pt x="3417" y="3419"/>
                    </a:cubicBezTo>
                    <a:cubicBezTo>
                      <a:pt x="4072" y="2740"/>
                      <a:pt x="4167" y="1681"/>
                      <a:pt x="3620" y="883"/>
                    </a:cubicBezTo>
                    <a:cubicBezTo>
                      <a:pt x="3590" y="832"/>
                      <a:pt x="3543" y="807"/>
                      <a:pt x="3492" y="807"/>
                    </a:cubicBezTo>
                    <a:cubicBezTo>
                      <a:pt x="3459" y="807"/>
                      <a:pt x="3426" y="817"/>
                      <a:pt x="3394" y="835"/>
                    </a:cubicBezTo>
                    <a:cubicBezTo>
                      <a:pt x="3322" y="883"/>
                      <a:pt x="3310" y="978"/>
                      <a:pt x="3358" y="1062"/>
                    </a:cubicBezTo>
                    <a:cubicBezTo>
                      <a:pt x="3810" y="1728"/>
                      <a:pt x="3727" y="2621"/>
                      <a:pt x="3155" y="3193"/>
                    </a:cubicBezTo>
                    <a:lnTo>
                      <a:pt x="3132" y="3228"/>
                    </a:lnTo>
                    <a:lnTo>
                      <a:pt x="3132" y="3217"/>
                    </a:lnTo>
                    <a:cubicBezTo>
                      <a:pt x="3132" y="3014"/>
                      <a:pt x="3024" y="2859"/>
                      <a:pt x="2858" y="2776"/>
                    </a:cubicBezTo>
                    <a:lnTo>
                      <a:pt x="2477" y="2586"/>
                    </a:lnTo>
                    <a:lnTo>
                      <a:pt x="2477" y="2574"/>
                    </a:lnTo>
                    <a:lnTo>
                      <a:pt x="2477" y="2336"/>
                    </a:lnTo>
                    <a:cubicBezTo>
                      <a:pt x="2679" y="2181"/>
                      <a:pt x="2798" y="1943"/>
                      <a:pt x="2798" y="1681"/>
                    </a:cubicBezTo>
                    <a:lnTo>
                      <a:pt x="2798" y="1347"/>
                    </a:lnTo>
                    <a:cubicBezTo>
                      <a:pt x="2798" y="990"/>
                      <a:pt x="2501" y="692"/>
                      <a:pt x="2143" y="692"/>
                    </a:cubicBezTo>
                    <a:lnTo>
                      <a:pt x="1822" y="692"/>
                    </a:lnTo>
                    <a:cubicBezTo>
                      <a:pt x="1465" y="692"/>
                      <a:pt x="1167" y="990"/>
                      <a:pt x="1167" y="1347"/>
                    </a:cubicBezTo>
                    <a:lnTo>
                      <a:pt x="1167" y="1681"/>
                    </a:lnTo>
                    <a:cubicBezTo>
                      <a:pt x="1167" y="1943"/>
                      <a:pt x="1298" y="2181"/>
                      <a:pt x="1489" y="2336"/>
                    </a:cubicBezTo>
                    <a:lnTo>
                      <a:pt x="1489" y="2574"/>
                    </a:lnTo>
                    <a:lnTo>
                      <a:pt x="1489" y="2586"/>
                    </a:lnTo>
                    <a:lnTo>
                      <a:pt x="1108" y="2776"/>
                    </a:lnTo>
                    <a:cubicBezTo>
                      <a:pt x="941" y="2871"/>
                      <a:pt x="834" y="3038"/>
                      <a:pt x="834" y="3217"/>
                    </a:cubicBezTo>
                    <a:lnTo>
                      <a:pt x="834" y="3228"/>
                    </a:lnTo>
                    <a:lnTo>
                      <a:pt x="810" y="3193"/>
                    </a:lnTo>
                    <a:cubicBezTo>
                      <a:pt x="500" y="2883"/>
                      <a:pt x="322" y="2455"/>
                      <a:pt x="322" y="2002"/>
                    </a:cubicBezTo>
                    <a:cubicBezTo>
                      <a:pt x="322" y="1562"/>
                      <a:pt x="500" y="1133"/>
                      <a:pt x="810" y="812"/>
                    </a:cubicBezTo>
                    <a:cubicBezTo>
                      <a:pt x="1139" y="489"/>
                      <a:pt x="1566" y="326"/>
                      <a:pt x="1996" y="326"/>
                    </a:cubicBezTo>
                    <a:cubicBezTo>
                      <a:pt x="2328" y="326"/>
                      <a:pt x="2662" y="424"/>
                      <a:pt x="2953" y="621"/>
                    </a:cubicBezTo>
                    <a:cubicBezTo>
                      <a:pt x="2980" y="639"/>
                      <a:pt x="3012" y="649"/>
                      <a:pt x="3043" y="649"/>
                    </a:cubicBezTo>
                    <a:cubicBezTo>
                      <a:pt x="3092" y="649"/>
                      <a:pt x="3143" y="625"/>
                      <a:pt x="3179" y="573"/>
                    </a:cubicBezTo>
                    <a:cubicBezTo>
                      <a:pt x="3215" y="502"/>
                      <a:pt x="3203" y="419"/>
                      <a:pt x="3132" y="359"/>
                    </a:cubicBezTo>
                    <a:cubicBezTo>
                      <a:pt x="2793" y="118"/>
                      <a:pt x="2401" y="0"/>
                      <a:pt x="200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2992;p78">
                <a:extLst>
                  <a:ext uri="{FF2B5EF4-FFF2-40B4-BE49-F238E27FC236}">
                    <a16:creationId xmlns:a16="http://schemas.microsoft.com/office/drawing/2014/main" id="{03948A45-D769-D95A-7D47-5E3CE49857F9}"/>
                  </a:ext>
                </a:extLst>
              </p:cNvPr>
              <p:cNvSpPr/>
              <p:nvPr/>
            </p:nvSpPr>
            <p:spPr>
              <a:xfrm>
                <a:off x="3343056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3"/>
                      <a:pt x="299" y="1310"/>
                      <a:pt x="656" y="1310"/>
                    </a:cubicBezTo>
                    <a:cubicBezTo>
                      <a:pt x="1013" y="1310"/>
                      <a:pt x="1311" y="1013"/>
                      <a:pt x="1311" y="655"/>
                    </a:cubicBezTo>
                    <a:cubicBezTo>
                      <a:pt x="1299" y="560"/>
                      <a:pt x="1227" y="501"/>
                      <a:pt x="1144" y="501"/>
                    </a:cubicBezTo>
                    <a:cubicBezTo>
                      <a:pt x="1061" y="501"/>
                      <a:pt x="1001" y="572"/>
                      <a:pt x="1001" y="643"/>
                    </a:cubicBezTo>
                    <a:cubicBezTo>
                      <a:pt x="1001" y="834"/>
                      <a:pt x="846" y="989"/>
                      <a:pt x="656" y="989"/>
                    </a:cubicBezTo>
                    <a:cubicBezTo>
                      <a:pt x="465" y="989"/>
                      <a:pt x="310" y="834"/>
                      <a:pt x="310" y="643"/>
                    </a:cubicBezTo>
                    <a:cubicBezTo>
                      <a:pt x="310" y="453"/>
                      <a:pt x="465" y="298"/>
                      <a:pt x="656" y="298"/>
                    </a:cubicBezTo>
                    <a:cubicBezTo>
                      <a:pt x="751" y="298"/>
                      <a:pt x="811" y="227"/>
                      <a:pt x="811" y="155"/>
                    </a:cubicBezTo>
                    <a:cubicBezTo>
                      <a:pt x="811" y="84"/>
                      <a:pt x="727" y="0"/>
                      <a:pt x="6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2993;p78">
                <a:extLst>
                  <a:ext uri="{FF2B5EF4-FFF2-40B4-BE49-F238E27FC236}">
                    <a16:creationId xmlns:a16="http://schemas.microsoft.com/office/drawing/2014/main" id="{E3F4D5FB-9A42-8A7E-3AFA-AC16FCB3164C}"/>
                  </a:ext>
                </a:extLst>
              </p:cNvPr>
              <p:cNvSpPr/>
              <p:nvPr/>
            </p:nvSpPr>
            <p:spPr>
              <a:xfrm>
                <a:off x="3417347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3"/>
                      <a:pt x="298" y="1310"/>
                      <a:pt x="655" y="1310"/>
                    </a:cubicBezTo>
                    <a:cubicBezTo>
                      <a:pt x="1013" y="1310"/>
                      <a:pt x="1310" y="1013"/>
                      <a:pt x="1310" y="655"/>
                    </a:cubicBezTo>
                    <a:cubicBezTo>
                      <a:pt x="1298" y="560"/>
                      <a:pt x="1239" y="501"/>
                      <a:pt x="1155" y="501"/>
                    </a:cubicBezTo>
                    <a:cubicBezTo>
                      <a:pt x="1060" y="501"/>
                      <a:pt x="1001" y="572"/>
                      <a:pt x="1001" y="643"/>
                    </a:cubicBezTo>
                    <a:cubicBezTo>
                      <a:pt x="1001" y="834"/>
                      <a:pt x="858" y="989"/>
                      <a:pt x="655" y="989"/>
                    </a:cubicBezTo>
                    <a:cubicBezTo>
                      <a:pt x="465" y="989"/>
                      <a:pt x="322" y="834"/>
                      <a:pt x="322" y="643"/>
                    </a:cubicBezTo>
                    <a:cubicBezTo>
                      <a:pt x="322" y="453"/>
                      <a:pt x="465" y="298"/>
                      <a:pt x="655" y="298"/>
                    </a:cubicBezTo>
                    <a:cubicBezTo>
                      <a:pt x="751" y="298"/>
                      <a:pt x="810" y="227"/>
                      <a:pt x="810" y="155"/>
                    </a:cubicBezTo>
                    <a:cubicBezTo>
                      <a:pt x="810" y="84"/>
                      <a:pt x="739" y="0"/>
                      <a:pt x="65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2994;p78">
                <a:extLst>
                  <a:ext uri="{FF2B5EF4-FFF2-40B4-BE49-F238E27FC236}">
                    <a16:creationId xmlns:a16="http://schemas.microsoft.com/office/drawing/2014/main" id="{6A7490CF-8C65-8A59-9B50-A5E20118A61B}"/>
                  </a:ext>
                </a:extLst>
              </p:cNvPr>
              <p:cNvSpPr/>
              <p:nvPr/>
            </p:nvSpPr>
            <p:spPr>
              <a:xfrm>
                <a:off x="3464710" y="1536315"/>
                <a:ext cx="41729" cy="4131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98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84" y="298"/>
                      <a:pt x="156" y="298"/>
                    </a:cubicBezTo>
                    <a:cubicBezTo>
                      <a:pt x="620" y="298"/>
                      <a:pt x="1001" y="667"/>
                      <a:pt x="1001" y="1143"/>
                    </a:cubicBezTo>
                    <a:cubicBezTo>
                      <a:pt x="1001" y="1238"/>
                      <a:pt x="1072" y="1298"/>
                      <a:pt x="1156" y="1298"/>
                    </a:cubicBezTo>
                    <a:cubicBezTo>
                      <a:pt x="1239" y="1298"/>
                      <a:pt x="1299" y="1215"/>
                      <a:pt x="1299" y="1143"/>
                    </a:cubicBezTo>
                    <a:cubicBezTo>
                      <a:pt x="1311" y="524"/>
                      <a:pt x="799" y="0"/>
                      <a:pt x="1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2995;p78">
                <a:extLst>
                  <a:ext uri="{FF2B5EF4-FFF2-40B4-BE49-F238E27FC236}">
                    <a16:creationId xmlns:a16="http://schemas.microsoft.com/office/drawing/2014/main" id="{D4B2D46F-814B-FF7F-BB30-E62A2690AFF0}"/>
                  </a:ext>
                </a:extLst>
              </p:cNvPr>
              <p:cNvSpPr/>
              <p:nvPr/>
            </p:nvSpPr>
            <p:spPr>
              <a:xfrm>
                <a:off x="3464710" y="1515085"/>
                <a:ext cx="6334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65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9"/>
                      <a:pt x="84" y="298"/>
                      <a:pt x="156" y="298"/>
                    </a:cubicBezTo>
                    <a:cubicBezTo>
                      <a:pt x="989" y="298"/>
                      <a:pt x="1668" y="977"/>
                      <a:pt x="1668" y="1810"/>
                    </a:cubicBezTo>
                    <a:cubicBezTo>
                      <a:pt x="1668" y="1905"/>
                      <a:pt x="1751" y="1965"/>
                      <a:pt x="1822" y="1965"/>
                    </a:cubicBezTo>
                    <a:cubicBezTo>
                      <a:pt x="1894" y="1965"/>
                      <a:pt x="1965" y="1882"/>
                      <a:pt x="1965" y="1810"/>
                    </a:cubicBezTo>
                    <a:cubicBezTo>
                      <a:pt x="1989" y="810"/>
                      <a:pt x="1168" y="0"/>
                      <a:pt x="1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" name="Google Shape;13022;p78">
            <a:extLst>
              <a:ext uri="{FF2B5EF4-FFF2-40B4-BE49-F238E27FC236}">
                <a16:creationId xmlns:a16="http://schemas.microsoft.com/office/drawing/2014/main" id="{A6F3E85A-6C56-0AFB-02D7-B0D574CEBA90}"/>
              </a:ext>
            </a:extLst>
          </p:cNvPr>
          <p:cNvGrpSpPr/>
          <p:nvPr/>
        </p:nvGrpSpPr>
        <p:grpSpPr>
          <a:xfrm>
            <a:off x="4694704" y="831582"/>
            <a:ext cx="373836" cy="367319"/>
            <a:chOff x="7582302" y="1499934"/>
            <a:chExt cx="369133" cy="360411"/>
          </a:xfrm>
        </p:grpSpPr>
        <p:sp>
          <p:nvSpPr>
            <p:cNvPr id="111" name="Google Shape;13023;p78">
              <a:extLst>
                <a:ext uri="{FF2B5EF4-FFF2-40B4-BE49-F238E27FC236}">
                  <a16:creationId xmlns:a16="http://schemas.microsoft.com/office/drawing/2014/main" id="{B785B147-73FE-7DC5-122C-EEC4340205E2}"/>
                </a:ext>
              </a:extLst>
            </p:cNvPr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024;p78">
              <a:extLst>
                <a:ext uri="{FF2B5EF4-FFF2-40B4-BE49-F238E27FC236}">
                  <a16:creationId xmlns:a16="http://schemas.microsoft.com/office/drawing/2014/main" id="{F14BB96C-E29A-E2BB-433F-93BC754A61DF}"/>
                </a:ext>
              </a:extLst>
            </p:cNvPr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025;p78">
              <a:extLst>
                <a:ext uri="{FF2B5EF4-FFF2-40B4-BE49-F238E27FC236}">
                  <a16:creationId xmlns:a16="http://schemas.microsoft.com/office/drawing/2014/main" id="{F87CEF74-41AC-C13D-0403-DAF0D1A972B8}"/>
                </a:ext>
              </a:extLst>
            </p:cNvPr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026;p78">
              <a:extLst>
                <a:ext uri="{FF2B5EF4-FFF2-40B4-BE49-F238E27FC236}">
                  <a16:creationId xmlns:a16="http://schemas.microsoft.com/office/drawing/2014/main" id="{61F9A6D4-2E9B-3B89-01EE-2D76B0861F61}"/>
                </a:ext>
              </a:extLst>
            </p:cNvPr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27;p78">
              <a:extLst>
                <a:ext uri="{FF2B5EF4-FFF2-40B4-BE49-F238E27FC236}">
                  <a16:creationId xmlns:a16="http://schemas.microsoft.com/office/drawing/2014/main" id="{5596326D-68D5-8B5B-AC57-98E32910E90B}"/>
                </a:ext>
              </a:extLst>
            </p:cNvPr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9290;p72">
            <a:extLst>
              <a:ext uri="{FF2B5EF4-FFF2-40B4-BE49-F238E27FC236}">
                <a16:creationId xmlns:a16="http://schemas.microsoft.com/office/drawing/2014/main" id="{793C113A-800C-5BA1-D2F4-824129ACEAE8}"/>
              </a:ext>
            </a:extLst>
          </p:cNvPr>
          <p:cNvGrpSpPr/>
          <p:nvPr/>
        </p:nvGrpSpPr>
        <p:grpSpPr>
          <a:xfrm>
            <a:off x="4717023" y="4033652"/>
            <a:ext cx="338898" cy="340304"/>
            <a:chOff x="7429366" y="3223183"/>
            <a:chExt cx="334634" cy="333904"/>
          </a:xfrm>
        </p:grpSpPr>
        <p:sp>
          <p:nvSpPr>
            <p:cNvPr id="122" name="Google Shape;9291;p72">
              <a:extLst>
                <a:ext uri="{FF2B5EF4-FFF2-40B4-BE49-F238E27FC236}">
                  <a16:creationId xmlns:a16="http://schemas.microsoft.com/office/drawing/2014/main" id="{196FA48A-B121-A73A-42B0-2ACF6FE89983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292;p72">
              <a:extLst>
                <a:ext uri="{FF2B5EF4-FFF2-40B4-BE49-F238E27FC236}">
                  <a16:creationId xmlns:a16="http://schemas.microsoft.com/office/drawing/2014/main" id="{8D46D848-95EB-678B-4463-893C50529D55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2510;p78">
            <a:extLst>
              <a:ext uri="{FF2B5EF4-FFF2-40B4-BE49-F238E27FC236}">
                <a16:creationId xmlns:a16="http://schemas.microsoft.com/office/drawing/2014/main" id="{39EBBBB3-7AFB-8B7E-4126-4CAE55E569D9}"/>
              </a:ext>
            </a:extLst>
          </p:cNvPr>
          <p:cNvGrpSpPr/>
          <p:nvPr/>
        </p:nvGrpSpPr>
        <p:grpSpPr>
          <a:xfrm>
            <a:off x="4700576" y="2466346"/>
            <a:ext cx="361941" cy="364237"/>
            <a:chOff x="7957483" y="3350848"/>
            <a:chExt cx="357387" cy="357387"/>
          </a:xfrm>
        </p:grpSpPr>
        <p:sp>
          <p:nvSpPr>
            <p:cNvPr id="77" name="Google Shape;12511;p78">
              <a:extLst>
                <a:ext uri="{FF2B5EF4-FFF2-40B4-BE49-F238E27FC236}">
                  <a16:creationId xmlns:a16="http://schemas.microsoft.com/office/drawing/2014/main" id="{39998D98-0B36-6BFD-28FB-B996F719E721}"/>
                </a:ext>
              </a:extLst>
            </p:cNvPr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12;p78">
              <a:extLst>
                <a:ext uri="{FF2B5EF4-FFF2-40B4-BE49-F238E27FC236}">
                  <a16:creationId xmlns:a16="http://schemas.microsoft.com/office/drawing/2014/main" id="{FD74CD27-94FF-B265-797C-7B51A1931978}"/>
                </a:ext>
              </a:extLst>
            </p:cNvPr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13;p78">
              <a:extLst>
                <a:ext uri="{FF2B5EF4-FFF2-40B4-BE49-F238E27FC236}">
                  <a16:creationId xmlns:a16="http://schemas.microsoft.com/office/drawing/2014/main" id="{C5743A98-8AF3-163E-F887-24F4DAE1C381}"/>
                </a:ext>
              </a:extLst>
            </p:cNvPr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" name="Google Shape;736;p56">
            <a:extLst>
              <a:ext uri="{FF2B5EF4-FFF2-40B4-BE49-F238E27FC236}">
                <a16:creationId xmlns:a16="http://schemas.microsoft.com/office/drawing/2014/main" id="{A47B342F-7C32-9AC7-087E-D65349C528A3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 t="5979"/>
          <a:stretch/>
        </p:blipFill>
        <p:spPr>
          <a:xfrm>
            <a:off x="1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10007;p74">
            <a:extLst>
              <a:ext uri="{FF2B5EF4-FFF2-40B4-BE49-F238E27FC236}">
                <a16:creationId xmlns:a16="http://schemas.microsoft.com/office/drawing/2014/main" id="{6C838949-5030-32CB-2D23-627014ED2B03}"/>
              </a:ext>
            </a:extLst>
          </p:cNvPr>
          <p:cNvGrpSpPr/>
          <p:nvPr/>
        </p:nvGrpSpPr>
        <p:grpSpPr>
          <a:xfrm>
            <a:off x="4727219" y="4584236"/>
            <a:ext cx="366244" cy="369125"/>
            <a:chOff x="6259175" y="1559008"/>
            <a:chExt cx="271743" cy="272093"/>
          </a:xfrm>
        </p:grpSpPr>
        <p:sp>
          <p:nvSpPr>
            <p:cNvPr id="81" name="Google Shape;10008;p74">
              <a:extLst>
                <a:ext uri="{FF2B5EF4-FFF2-40B4-BE49-F238E27FC236}">
                  <a16:creationId xmlns:a16="http://schemas.microsoft.com/office/drawing/2014/main" id="{8EBAF185-3F7D-3B6B-D4EF-CA19CEAF8D2F}"/>
                </a:ext>
              </a:extLst>
            </p:cNvPr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009;p74">
              <a:extLst>
                <a:ext uri="{FF2B5EF4-FFF2-40B4-BE49-F238E27FC236}">
                  <a16:creationId xmlns:a16="http://schemas.microsoft.com/office/drawing/2014/main" id="{2DC1C577-D530-F034-4568-902F2ECA06CC}"/>
                </a:ext>
              </a:extLst>
            </p:cNvPr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010;p74">
              <a:extLst>
                <a:ext uri="{FF2B5EF4-FFF2-40B4-BE49-F238E27FC236}">
                  <a16:creationId xmlns:a16="http://schemas.microsoft.com/office/drawing/2014/main" id="{A1968267-F76F-A242-EFE1-9FA30EE87CC1}"/>
                </a:ext>
              </a:extLst>
            </p:cNvPr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011;p74">
              <a:extLst>
                <a:ext uri="{FF2B5EF4-FFF2-40B4-BE49-F238E27FC236}">
                  <a16:creationId xmlns:a16="http://schemas.microsoft.com/office/drawing/2014/main" id="{122019B6-FC97-967D-9BB3-4254740E22BF}"/>
                </a:ext>
              </a:extLst>
            </p:cNvPr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012;p74">
              <a:extLst>
                <a:ext uri="{FF2B5EF4-FFF2-40B4-BE49-F238E27FC236}">
                  <a16:creationId xmlns:a16="http://schemas.microsoft.com/office/drawing/2014/main" id="{8783700D-9B14-FF6A-1D0E-EEA8D1C3872A}"/>
                </a:ext>
              </a:extLst>
            </p:cNvPr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013;p74">
              <a:extLst>
                <a:ext uri="{FF2B5EF4-FFF2-40B4-BE49-F238E27FC236}">
                  <a16:creationId xmlns:a16="http://schemas.microsoft.com/office/drawing/2014/main" id="{A887FA71-6DE8-35EF-85E7-E59D9E0BF8D4}"/>
                </a:ext>
              </a:extLst>
            </p:cNvPr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014;p74">
              <a:extLst>
                <a:ext uri="{FF2B5EF4-FFF2-40B4-BE49-F238E27FC236}">
                  <a16:creationId xmlns:a16="http://schemas.microsoft.com/office/drawing/2014/main" id="{E90DDDD8-BCE7-8A67-6635-7C9AE3768C6D}"/>
                </a:ext>
              </a:extLst>
            </p:cNvPr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015;p74">
              <a:extLst>
                <a:ext uri="{FF2B5EF4-FFF2-40B4-BE49-F238E27FC236}">
                  <a16:creationId xmlns:a16="http://schemas.microsoft.com/office/drawing/2014/main" id="{8A8F21A3-C671-AFCC-257E-A42022F540A9}"/>
                </a:ext>
              </a:extLst>
            </p:cNvPr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016;p74">
              <a:extLst>
                <a:ext uri="{FF2B5EF4-FFF2-40B4-BE49-F238E27FC236}">
                  <a16:creationId xmlns:a16="http://schemas.microsoft.com/office/drawing/2014/main" id="{DF62E947-8448-D022-3925-2900E248E6A3}"/>
                </a:ext>
              </a:extLst>
            </p:cNvPr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017;p74">
              <a:extLst>
                <a:ext uri="{FF2B5EF4-FFF2-40B4-BE49-F238E27FC236}">
                  <a16:creationId xmlns:a16="http://schemas.microsoft.com/office/drawing/2014/main" id="{A9AFEAB2-A514-F4DE-3D88-280F3AAAED85}"/>
                </a:ext>
              </a:extLst>
            </p:cNvPr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018;p74">
              <a:extLst>
                <a:ext uri="{FF2B5EF4-FFF2-40B4-BE49-F238E27FC236}">
                  <a16:creationId xmlns:a16="http://schemas.microsoft.com/office/drawing/2014/main" id="{1D5B31BC-7A4C-4177-3F25-E3E8C5F65B81}"/>
                </a:ext>
              </a:extLst>
            </p:cNvPr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019;p74">
              <a:extLst>
                <a:ext uri="{FF2B5EF4-FFF2-40B4-BE49-F238E27FC236}">
                  <a16:creationId xmlns:a16="http://schemas.microsoft.com/office/drawing/2014/main" id="{CE3F271F-92CF-4C5B-C65B-0E2D3D39D0A9}"/>
                </a:ext>
              </a:extLst>
            </p:cNvPr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020;p74">
              <a:extLst>
                <a:ext uri="{FF2B5EF4-FFF2-40B4-BE49-F238E27FC236}">
                  <a16:creationId xmlns:a16="http://schemas.microsoft.com/office/drawing/2014/main" id="{38C42847-0A8C-3A1B-CCEC-B786DF598FC2}"/>
                </a:ext>
              </a:extLst>
            </p:cNvPr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021;p74">
              <a:extLst>
                <a:ext uri="{FF2B5EF4-FFF2-40B4-BE49-F238E27FC236}">
                  <a16:creationId xmlns:a16="http://schemas.microsoft.com/office/drawing/2014/main" id="{5FC499E0-9F76-AA70-0803-50CC457DD110}"/>
                </a:ext>
              </a:extLst>
            </p:cNvPr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22;p74">
              <a:extLst>
                <a:ext uri="{FF2B5EF4-FFF2-40B4-BE49-F238E27FC236}">
                  <a16:creationId xmlns:a16="http://schemas.microsoft.com/office/drawing/2014/main" id="{F4279380-182A-39D9-3898-1F0BAE4C15C8}"/>
                </a:ext>
              </a:extLst>
            </p:cNvPr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023;p74">
              <a:extLst>
                <a:ext uri="{FF2B5EF4-FFF2-40B4-BE49-F238E27FC236}">
                  <a16:creationId xmlns:a16="http://schemas.microsoft.com/office/drawing/2014/main" id="{ED86EC52-3779-2ADC-C963-7C57FC727309}"/>
                </a:ext>
              </a:extLst>
            </p:cNvPr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024;p74">
              <a:extLst>
                <a:ext uri="{FF2B5EF4-FFF2-40B4-BE49-F238E27FC236}">
                  <a16:creationId xmlns:a16="http://schemas.microsoft.com/office/drawing/2014/main" id="{7B12BB31-D182-D7BB-5F03-96DE483D86BD}"/>
                </a:ext>
              </a:extLst>
            </p:cNvPr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" name="Picture 116" descr="Application, map&#10;&#10;Description automatically generated">
            <a:extLst>
              <a:ext uri="{FF2B5EF4-FFF2-40B4-BE49-F238E27FC236}">
                <a16:creationId xmlns:a16="http://schemas.microsoft.com/office/drawing/2014/main" id="{2C8EB618-766A-8774-E3BD-E1188A77A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10" r="11010"/>
          <a:stretch/>
        </p:blipFill>
        <p:spPr>
          <a:xfrm>
            <a:off x="432430" y="796229"/>
            <a:ext cx="4115099" cy="4160537"/>
          </a:xfrm>
          <a:prstGeom prst="rect">
            <a:avLst/>
          </a:prstGeom>
        </p:spPr>
      </p:pic>
      <p:sp>
        <p:nvSpPr>
          <p:cNvPr id="118" name="Google Shape;177;p31">
            <a:extLst>
              <a:ext uri="{FF2B5EF4-FFF2-40B4-BE49-F238E27FC236}">
                <a16:creationId xmlns:a16="http://schemas.microsoft.com/office/drawing/2014/main" id="{CF5A5F83-14C4-37D1-3F6A-2CE3C9FFAADB}"/>
              </a:ext>
            </a:extLst>
          </p:cNvPr>
          <p:cNvSpPr/>
          <p:nvPr/>
        </p:nvSpPr>
        <p:spPr>
          <a:xfrm flipH="1">
            <a:off x="439506" y="786439"/>
            <a:ext cx="4115099" cy="4166921"/>
          </a:xfrm>
          <a:prstGeom prst="rect">
            <a:avLst/>
          </a:prstGeom>
          <a:noFill/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45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736;p56">
            <a:extLst>
              <a:ext uri="{FF2B5EF4-FFF2-40B4-BE49-F238E27FC236}">
                <a16:creationId xmlns:a16="http://schemas.microsoft.com/office/drawing/2014/main" id="{A47B342F-7C32-9AC7-087E-D65349C528A3}"/>
              </a:ext>
            </a:extLst>
          </p:cNvPr>
          <p:cNvPicPr preferRelativeResize="0"/>
          <p:nvPr/>
        </p:nvPicPr>
        <p:blipFill rotWithShape="1">
          <a:blip r:embed="rId4">
            <a:alphaModFix amt="20000"/>
          </a:blip>
          <a:srcRect t="59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249309C-A2C7-C29D-03E2-09C4F773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99" y="54990"/>
            <a:ext cx="2979343" cy="946200"/>
          </a:xfrm>
        </p:spPr>
        <p:txBody>
          <a:bodyPr/>
          <a:lstStyle/>
          <a:p>
            <a:r>
              <a:rPr lang="en-US" dirty="0"/>
              <a:t>Student-Driver Interaction </a:t>
            </a:r>
          </a:p>
        </p:txBody>
      </p:sp>
      <p:pic>
        <p:nvPicPr>
          <p:cNvPr id="2" name="Student driver interaction mobile app">
            <a:hlinkClick r:id="" action="ppaction://media"/>
            <a:extLst>
              <a:ext uri="{FF2B5EF4-FFF2-40B4-BE49-F238E27FC236}">
                <a16:creationId xmlns:a16="http://schemas.microsoft.com/office/drawing/2014/main" id="{890AF654-0C24-2F81-F187-6E09C89EE5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6843" y="770344"/>
            <a:ext cx="7330314" cy="41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A2E2FB7-08B2-165A-5F2A-079279DF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7" t="25566" r="41965" b="29068"/>
          <a:stretch/>
        </p:blipFill>
        <p:spPr>
          <a:xfrm>
            <a:off x="-60960" y="-121920"/>
            <a:ext cx="4928927" cy="5282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FA3D42-001E-55F8-61A4-EBCF740BC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406" y="2107740"/>
            <a:ext cx="3236282" cy="411407"/>
          </a:xfrm>
        </p:spPr>
        <p:txBody>
          <a:bodyPr/>
          <a:lstStyle/>
          <a:p>
            <a:r>
              <a:rPr lang="en-US" sz="2800" b="1" dirty="0"/>
              <a:t>School Admin</a:t>
            </a:r>
            <a:endParaRPr lang="en-DE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BAAA7-B71E-5F86-DA2C-59664B58FE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09102" y="15114"/>
            <a:ext cx="3339129" cy="51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96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736;p56">
            <a:extLst>
              <a:ext uri="{FF2B5EF4-FFF2-40B4-BE49-F238E27FC236}">
                <a16:creationId xmlns:a16="http://schemas.microsoft.com/office/drawing/2014/main" id="{A47B342F-7C32-9AC7-087E-D65349C528A3}"/>
              </a:ext>
            </a:extLst>
          </p:cNvPr>
          <p:cNvPicPr preferRelativeResize="0"/>
          <p:nvPr/>
        </p:nvPicPr>
        <p:blipFill rotWithShape="1">
          <a:blip r:embed="rId2">
            <a:alphaModFix amt="20000"/>
          </a:blip>
          <a:srcRect t="59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249309C-A2C7-C29D-03E2-09C4F773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6" y="1889101"/>
            <a:ext cx="1775344" cy="946200"/>
          </a:xfrm>
        </p:spPr>
        <p:txBody>
          <a:bodyPr/>
          <a:lstStyle/>
          <a:p>
            <a:pPr algn="ctr"/>
            <a:r>
              <a:rPr lang="en-US" sz="2800" dirty="0"/>
              <a:t>School Admin</a:t>
            </a:r>
          </a:p>
        </p:txBody>
      </p:sp>
      <p:pic>
        <p:nvPicPr>
          <p:cNvPr id="116" name="Picture 11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05EFA77-2A6E-17CA-4EF5-02E29DFE4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76" y="227551"/>
            <a:ext cx="3150511" cy="1799426"/>
          </a:xfrm>
          <a:prstGeom prst="rect">
            <a:avLst/>
          </a:prstGeom>
        </p:spPr>
      </p:pic>
      <p:pic>
        <p:nvPicPr>
          <p:cNvPr id="118" name="Picture 117" descr="Text&#10;&#10;Description automatically generated">
            <a:extLst>
              <a:ext uri="{FF2B5EF4-FFF2-40B4-BE49-F238E27FC236}">
                <a16:creationId xmlns:a16="http://schemas.microsoft.com/office/drawing/2014/main" id="{6098FDD1-697F-A06C-9E81-113F5B9A8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635" y="215357"/>
            <a:ext cx="4049028" cy="4862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75210-441F-265F-5889-92025324D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576" y="2064028"/>
            <a:ext cx="3150511" cy="29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1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Market Research &amp; Potential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04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4DBAA210-CFD3-6135-81B8-DCD4A117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66" b="97828" l="460" r="96140">
                        <a14:foregroundMark x1="33548" y1="67836" x2="33548" y2="67836"/>
                        <a14:foregroundMark x1="61765" y1="29323" x2="61765" y2="29323"/>
                        <a14:foregroundMark x1="85294" y1="6349" x2="85294" y2="6349"/>
                        <a14:foregroundMark x1="96140" y1="27736" x2="96140" y2="27736"/>
                        <a14:foregroundMark x1="13419" y1="90393" x2="13419" y2="90393"/>
                        <a14:foregroundMark x1="24265" y1="95572" x2="24265" y2="95572"/>
                        <a14:foregroundMark x1="5699" y1="91312" x2="5699" y2="91312"/>
                        <a14:foregroundMark x1="15625" y1="47118" x2="15625" y2="47118"/>
                        <a14:foregroundMark x1="14706" y1="53300" x2="14706" y2="53300"/>
                        <a14:foregroundMark x1="7996" y1="93317" x2="7996" y2="93317"/>
                        <a14:foregroundMark x1="4320" y1="93818" x2="4320" y2="93818"/>
                        <a14:foregroundMark x1="3309" y1="91980" x2="3309" y2="91980"/>
                        <a14:foregroundMark x1="3676" y1="91145" x2="3676" y2="91145"/>
                        <a14:foregroundMark x1="3676" y1="92147" x2="3676" y2="92147"/>
                        <a14:foregroundMark x1="4320" y1="89390" x2="3493" y2="93985"/>
                        <a14:foregroundMark x1="5423" y1="88053" x2="3228" y2="92541"/>
                        <a14:foregroundMark x1="735" y1="90560" x2="735" y2="90560"/>
                        <a14:foregroundMark x1="735" y1="90058" x2="735" y2="90058"/>
                        <a14:foregroundMark x1="460" y1="87552" x2="460" y2="87552"/>
                        <a14:backgroundMark x1="92" y1="89724" x2="92" y2="89724"/>
                        <a14:backgroundMark x1="2665" y1="94069" x2="2665" y2="94069"/>
                        <a14:backgroundMark x1="3493" y1="86132" x2="919" y2="87385"/>
                        <a14:backgroundMark x1="919" y1="90058" x2="919" y2="90058"/>
                        <a14:backgroundMark x1="0" y1="91646" x2="0" y2="91646"/>
                        <a14:backgroundMark x1="92" y1="91145" x2="92" y2="91145"/>
                        <a14:backgroundMark x1="2849" y1="98329" x2="0" y2="96909"/>
                        <a14:backgroundMark x1="1195" y1="94570" x2="1195" y2="94570"/>
                        <a14:backgroundMark x1="919" y1="90977" x2="735" y2="98997"/>
                      </a14:backgroundRemoval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25" y="-78966"/>
            <a:ext cx="524097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0458;p74">
            <a:extLst>
              <a:ext uri="{FF2B5EF4-FFF2-40B4-BE49-F238E27FC236}">
                <a16:creationId xmlns:a16="http://schemas.microsoft.com/office/drawing/2014/main" id="{E5D34618-1ACC-D64B-F41D-6AF47E9D7C12}"/>
              </a:ext>
            </a:extLst>
          </p:cNvPr>
          <p:cNvSpPr/>
          <p:nvPr/>
        </p:nvSpPr>
        <p:spPr>
          <a:xfrm>
            <a:off x="3914833" y="1886784"/>
            <a:ext cx="161503" cy="155566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458;p74">
            <a:extLst>
              <a:ext uri="{FF2B5EF4-FFF2-40B4-BE49-F238E27FC236}">
                <a16:creationId xmlns:a16="http://schemas.microsoft.com/office/drawing/2014/main" id="{FFB237AA-CA88-78B3-B05B-D057AEF9F123}"/>
              </a:ext>
            </a:extLst>
          </p:cNvPr>
          <p:cNvSpPr/>
          <p:nvPr/>
        </p:nvSpPr>
        <p:spPr>
          <a:xfrm>
            <a:off x="3742301" y="2120133"/>
            <a:ext cx="161503" cy="155566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458;p74">
            <a:extLst>
              <a:ext uri="{FF2B5EF4-FFF2-40B4-BE49-F238E27FC236}">
                <a16:creationId xmlns:a16="http://schemas.microsoft.com/office/drawing/2014/main" id="{991D3C39-C101-7C1F-3626-8F3A952192D4}"/>
              </a:ext>
            </a:extLst>
          </p:cNvPr>
          <p:cNvSpPr/>
          <p:nvPr/>
        </p:nvSpPr>
        <p:spPr>
          <a:xfrm>
            <a:off x="4027400" y="2187759"/>
            <a:ext cx="161503" cy="155566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458;p74">
            <a:extLst>
              <a:ext uri="{FF2B5EF4-FFF2-40B4-BE49-F238E27FC236}">
                <a16:creationId xmlns:a16="http://schemas.microsoft.com/office/drawing/2014/main" id="{09F0E4F8-CC39-DA8A-D94E-81D48223DADA}"/>
              </a:ext>
            </a:extLst>
          </p:cNvPr>
          <p:cNvSpPr/>
          <p:nvPr/>
        </p:nvSpPr>
        <p:spPr>
          <a:xfrm>
            <a:off x="3682381" y="2347150"/>
            <a:ext cx="161503" cy="155566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458;p74">
            <a:extLst>
              <a:ext uri="{FF2B5EF4-FFF2-40B4-BE49-F238E27FC236}">
                <a16:creationId xmlns:a16="http://schemas.microsoft.com/office/drawing/2014/main" id="{C0962D72-1141-4AA2-049B-CE2B22ADB208}"/>
              </a:ext>
            </a:extLst>
          </p:cNvPr>
          <p:cNvSpPr/>
          <p:nvPr/>
        </p:nvSpPr>
        <p:spPr>
          <a:xfrm>
            <a:off x="3614600" y="1849558"/>
            <a:ext cx="161503" cy="155566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458;p74">
            <a:extLst>
              <a:ext uri="{FF2B5EF4-FFF2-40B4-BE49-F238E27FC236}">
                <a16:creationId xmlns:a16="http://schemas.microsoft.com/office/drawing/2014/main" id="{FC3AD538-9A0D-E1DF-A789-04370A823762}"/>
              </a:ext>
            </a:extLst>
          </p:cNvPr>
          <p:cNvSpPr/>
          <p:nvPr/>
        </p:nvSpPr>
        <p:spPr>
          <a:xfrm>
            <a:off x="3490572" y="2107398"/>
            <a:ext cx="161503" cy="155566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458;p74">
            <a:extLst>
              <a:ext uri="{FF2B5EF4-FFF2-40B4-BE49-F238E27FC236}">
                <a16:creationId xmlns:a16="http://schemas.microsoft.com/office/drawing/2014/main" id="{1C64D422-930E-4DE8-22B3-FE7968220A49}"/>
              </a:ext>
            </a:extLst>
          </p:cNvPr>
          <p:cNvSpPr/>
          <p:nvPr/>
        </p:nvSpPr>
        <p:spPr>
          <a:xfrm>
            <a:off x="4233986" y="2042350"/>
            <a:ext cx="161503" cy="155566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673CF-383B-AA69-31E3-48DDD6297D88}"/>
              </a:ext>
            </a:extLst>
          </p:cNvPr>
          <p:cNvSpPr txBox="1"/>
          <p:nvPr/>
        </p:nvSpPr>
        <p:spPr>
          <a:xfrm>
            <a:off x="553673" y="1876565"/>
            <a:ext cx="22725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>
                <a:latin typeface="DM Serif Display" pitchFamily="2" charset="0"/>
              </a:rPr>
              <a:t>146</a:t>
            </a:r>
            <a:r>
              <a:rPr lang="en-US" sz="1200" dirty="0">
                <a:latin typeface="DM Serif Display" pitchFamily="2" charset="0"/>
              </a:rPr>
              <a:t> schools </a:t>
            </a:r>
          </a:p>
          <a:p>
            <a:pPr algn="ctr"/>
            <a:r>
              <a:rPr lang="en-US" sz="1200" dirty="0">
                <a:latin typeface="DM Serif Display" pitchFamily="2" charset="0"/>
              </a:rPr>
              <a:t>with more than </a:t>
            </a:r>
            <a:r>
              <a:rPr lang="en-US" sz="1200" b="1" u="sng" dirty="0">
                <a:latin typeface="DM Serif Display" pitchFamily="2" charset="0"/>
              </a:rPr>
              <a:t>35,000</a:t>
            </a:r>
            <a:r>
              <a:rPr lang="en-US" sz="1200" dirty="0">
                <a:latin typeface="DM Serif Display" pitchFamily="2" charset="0"/>
              </a:rPr>
              <a:t> students enrolled in buses</a:t>
            </a:r>
            <a:endParaRPr lang="en-DE" sz="1200" dirty="0">
              <a:latin typeface="DM Serif Display" pitchFamily="2" charset="0"/>
            </a:endParaRPr>
          </a:p>
        </p:txBody>
      </p:sp>
      <p:sp>
        <p:nvSpPr>
          <p:cNvPr id="21" name="Google Shape;10458;p74">
            <a:extLst>
              <a:ext uri="{FF2B5EF4-FFF2-40B4-BE49-F238E27FC236}">
                <a16:creationId xmlns:a16="http://schemas.microsoft.com/office/drawing/2014/main" id="{7F568C7E-56A9-3B01-E207-CDB2BD6DF722}"/>
              </a:ext>
            </a:extLst>
          </p:cNvPr>
          <p:cNvSpPr/>
          <p:nvPr/>
        </p:nvSpPr>
        <p:spPr>
          <a:xfrm>
            <a:off x="4434505" y="2233540"/>
            <a:ext cx="161503" cy="155566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458;p74">
            <a:extLst>
              <a:ext uri="{FF2B5EF4-FFF2-40B4-BE49-F238E27FC236}">
                <a16:creationId xmlns:a16="http://schemas.microsoft.com/office/drawing/2014/main" id="{5C84289E-3E9E-ADE5-792F-5C6D7B854984}"/>
              </a:ext>
            </a:extLst>
          </p:cNvPr>
          <p:cNvSpPr/>
          <p:nvPr/>
        </p:nvSpPr>
        <p:spPr>
          <a:xfrm>
            <a:off x="3905144" y="2366210"/>
            <a:ext cx="161503" cy="155566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0458;p74">
            <a:extLst>
              <a:ext uri="{FF2B5EF4-FFF2-40B4-BE49-F238E27FC236}">
                <a16:creationId xmlns:a16="http://schemas.microsoft.com/office/drawing/2014/main" id="{D33795B3-777C-AB4B-6F6C-805854D7FCCE}"/>
              </a:ext>
            </a:extLst>
          </p:cNvPr>
          <p:cNvSpPr/>
          <p:nvPr/>
        </p:nvSpPr>
        <p:spPr>
          <a:xfrm>
            <a:off x="4274364" y="2337218"/>
            <a:ext cx="161503" cy="155566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458;p74">
            <a:extLst>
              <a:ext uri="{FF2B5EF4-FFF2-40B4-BE49-F238E27FC236}">
                <a16:creationId xmlns:a16="http://schemas.microsoft.com/office/drawing/2014/main" id="{0A9B1BA6-63C0-5D24-A78C-44C4E67A962E}"/>
              </a:ext>
            </a:extLst>
          </p:cNvPr>
          <p:cNvSpPr/>
          <p:nvPr/>
        </p:nvSpPr>
        <p:spPr>
          <a:xfrm>
            <a:off x="3389868" y="1758667"/>
            <a:ext cx="161503" cy="155566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19470-7FFC-A054-501E-8A93C88ACA91}"/>
              </a:ext>
            </a:extLst>
          </p:cNvPr>
          <p:cNvSpPr txBox="1"/>
          <p:nvPr/>
        </p:nvSpPr>
        <p:spPr>
          <a:xfrm>
            <a:off x="0" y="69034"/>
            <a:ext cx="2776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DM Serif Display" pitchFamily="2" charset="0"/>
              </a:rPr>
              <a:t>Total Addressable Market:</a:t>
            </a:r>
          </a:p>
          <a:p>
            <a:r>
              <a:rPr lang="en-US" sz="1600" dirty="0">
                <a:latin typeface="DM Serif Display" pitchFamily="2" charset="0"/>
              </a:rPr>
              <a:t> </a:t>
            </a:r>
          </a:p>
          <a:p>
            <a:r>
              <a:rPr lang="en-US" u="sng" dirty="0">
                <a:latin typeface="DM Serif Display" pitchFamily="2" charset="0"/>
              </a:rPr>
              <a:t>Private schools </a:t>
            </a:r>
            <a:r>
              <a:rPr lang="en-US" dirty="0">
                <a:latin typeface="DM Serif Display" pitchFamily="2" charset="0"/>
              </a:rPr>
              <a:t>in </a:t>
            </a:r>
            <a:r>
              <a:rPr lang="en-US" u="sng" dirty="0">
                <a:latin typeface="DM Serif Display" pitchFamily="2" charset="0"/>
              </a:rPr>
              <a:t>Amman </a:t>
            </a:r>
            <a:r>
              <a:rPr lang="en-US" dirty="0">
                <a:latin typeface="DM Serif Display" pitchFamily="2" charset="0"/>
              </a:rPr>
              <a:t>with more than </a:t>
            </a:r>
            <a:r>
              <a:rPr lang="en-US" u="sng" dirty="0">
                <a:latin typeface="DM Serif Display" pitchFamily="2" charset="0"/>
              </a:rPr>
              <a:t>500</a:t>
            </a:r>
            <a:r>
              <a:rPr lang="en-US" dirty="0">
                <a:latin typeface="DM Serif Display" pitchFamily="2" charset="0"/>
              </a:rPr>
              <a:t> enrolled students  </a:t>
            </a:r>
            <a:endParaRPr lang="en-DE" dirty="0">
              <a:latin typeface="DM Serif Display" pitchFamily="2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ACDCDC2-E777-4FDB-62AA-D975E2C818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023887"/>
              </p:ext>
            </p:extLst>
          </p:nvPr>
        </p:nvGraphicFramePr>
        <p:xfrm>
          <a:off x="4770814" y="1622978"/>
          <a:ext cx="4838813" cy="3520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0" name="Google Shape;12435;p78">
            <a:extLst>
              <a:ext uri="{FF2B5EF4-FFF2-40B4-BE49-F238E27FC236}">
                <a16:creationId xmlns:a16="http://schemas.microsoft.com/office/drawing/2014/main" id="{4F0DAF95-FC89-EE95-6618-AC137A7F93D6}"/>
              </a:ext>
            </a:extLst>
          </p:cNvPr>
          <p:cNvGrpSpPr/>
          <p:nvPr/>
        </p:nvGrpSpPr>
        <p:grpSpPr>
          <a:xfrm>
            <a:off x="581850" y="1604420"/>
            <a:ext cx="367255" cy="282364"/>
            <a:chOff x="1781317" y="3391400"/>
            <a:chExt cx="367255" cy="282364"/>
          </a:xfrm>
        </p:grpSpPr>
        <p:sp>
          <p:nvSpPr>
            <p:cNvPr id="31" name="Google Shape;12436;p78">
              <a:extLst>
                <a:ext uri="{FF2B5EF4-FFF2-40B4-BE49-F238E27FC236}">
                  <a16:creationId xmlns:a16="http://schemas.microsoft.com/office/drawing/2014/main" id="{06CCDE95-F177-DF17-38F5-649255EA2833}"/>
                </a:ext>
              </a:extLst>
            </p:cNvPr>
            <p:cNvSpPr/>
            <p:nvPr/>
          </p:nvSpPr>
          <p:spPr>
            <a:xfrm>
              <a:off x="1901061" y="3639610"/>
              <a:ext cx="11013" cy="33772"/>
            </a:xfrm>
            <a:custGeom>
              <a:avLst/>
              <a:gdLst/>
              <a:ahLst/>
              <a:cxnLst/>
              <a:rect l="l" t="t" r="r" b="b"/>
              <a:pathLst>
                <a:path w="346" h="106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94"/>
                  </a:lnTo>
                  <a:cubicBezTo>
                    <a:pt x="1" y="977"/>
                    <a:pt x="72" y="1060"/>
                    <a:pt x="167" y="1060"/>
                  </a:cubicBezTo>
                  <a:cubicBezTo>
                    <a:pt x="251" y="1060"/>
                    <a:pt x="334" y="977"/>
                    <a:pt x="334" y="894"/>
                  </a:cubicBezTo>
                  <a:lnTo>
                    <a:pt x="334" y="167"/>
                  </a:lnTo>
                  <a:cubicBezTo>
                    <a:pt x="346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437;p78">
              <a:extLst>
                <a:ext uri="{FF2B5EF4-FFF2-40B4-BE49-F238E27FC236}">
                  <a16:creationId xmlns:a16="http://schemas.microsoft.com/office/drawing/2014/main" id="{E01F6586-EBFD-C1C5-B0FD-0A46A95B9125}"/>
                </a:ext>
              </a:extLst>
            </p:cNvPr>
            <p:cNvSpPr/>
            <p:nvPr/>
          </p:nvSpPr>
          <p:spPr>
            <a:xfrm>
              <a:off x="2016668" y="3639610"/>
              <a:ext cx="10631" cy="33772"/>
            </a:xfrm>
            <a:custGeom>
              <a:avLst/>
              <a:gdLst/>
              <a:ahLst/>
              <a:cxnLst/>
              <a:rect l="l" t="t" r="r" b="b"/>
              <a:pathLst>
                <a:path w="334" h="1061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894"/>
                  </a:lnTo>
                  <a:cubicBezTo>
                    <a:pt x="0" y="977"/>
                    <a:pt x="71" y="1060"/>
                    <a:pt x="167" y="1060"/>
                  </a:cubicBezTo>
                  <a:cubicBezTo>
                    <a:pt x="250" y="1060"/>
                    <a:pt x="333" y="977"/>
                    <a:pt x="333" y="894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438;p78">
              <a:extLst>
                <a:ext uri="{FF2B5EF4-FFF2-40B4-BE49-F238E27FC236}">
                  <a16:creationId xmlns:a16="http://schemas.microsoft.com/office/drawing/2014/main" id="{D1A5B06A-AFFD-4DC9-B72B-6689C58B295A}"/>
                </a:ext>
              </a:extLst>
            </p:cNvPr>
            <p:cNvSpPr/>
            <p:nvPr/>
          </p:nvSpPr>
          <p:spPr>
            <a:xfrm>
              <a:off x="1820340" y="3518720"/>
              <a:ext cx="46281" cy="16329"/>
            </a:xfrm>
            <a:custGeom>
              <a:avLst/>
              <a:gdLst/>
              <a:ahLst/>
              <a:cxnLst/>
              <a:rect l="l" t="t" r="r" b="b"/>
              <a:pathLst>
                <a:path w="1454" h="513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cubicBezTo>
                    <a:pt x="370" y="334"/>
                    <a:pt x="917" y="358"/>
                    <a:pt x="1179" y="489"/>
                  </a:cubicBezTo>
                  <a:cubicBezTo>
                    <a:pt x="1215" y="513"/>
                    <a:pt x="1227" y="513"/>
                    <a:pt x="1263" y="513"/>
                  </a:cubicBezTo>
                  <a:cubicBezTo>
                    <a:pt x="1310" y="513"/>
                    <a:pt x="1382" y="477"/>
                    <a:pt x="1406" y="417"/>
                  </a:cubicBezTo>
                  <a:cubicBezTo>
                    <a:pt x="1453" y="346"/>
                    <a:pt x="1417" y="239"/>
                    <a:pt x="1334" y="191"/>
                  </a:cubicBezTo>
                  <a:cubicBezTo>
                    <a:pt x="941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39;p78">
              <a:extLst>
                <a:ext uri="{FF2B5EF4-FFF2-40B4-BE49-F238E27FC236}">
                  <a16:creationId xmlns:a16="http://schemas.microsoft.com/office/drawing/2014/main" id="{ECBD3593-2905-C87F-F32A-ADBC95FDC219}"/>
                </a:ext>
              </a:extLst>
            </p:cNvPr>
            <p:cNvSpPr/>
            <p:nvPr/>
          </p:nvSpPr>
          <p:spPr>
            <a:xfrm>
              <a:off x="1802898" y="3628247"/>
              <a:ext cx="11045" cy="45135"/>
            </a:xfrm>
            <a:custGeom>
              <a:avLst/>
              <a:gdLst/>
              <a:ahLst/>
              <a:cxnLst/>
              <a:rect l="l" t="t" r="r" b="b"/>
              <a:pathLst>
                <a:path w="347" h="1418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251"/>
                  </a:lnTo>
                  <a:cubicBezTo>
                    <a:pt x="1" y="1334"/>
                    <a:pt x="72" y="1417"/>
                    <a:pt x="168" y="1417"/>
                  </a:cubicBezTo>
                  <a:cubicBezTo>
                    <a:pt x="263" y="1417"/>
                    <a:pt x="334" y="1334"/>
                    <a:pt x="334" y="1251"/>
                  </a:cubicBezTo>
                  <a:lnTo>
                    <a:pt x="334" y="167"/>
                  </a:ln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40;p78">
              <a:extLst>
                <a:ext uri="{FF2B5EF4-FFF2-40B4-BE49-F238E27FC236}">
                  <a16:creationId xmlns:a16="http://schemas.microsoft.com/office/drawing/2014/main" id="{C672DE50-C99B-7A80-66FA-6448E340301B}"/>
                </a:ext>
              </a:extLst>
            </p:cNvPr>
            <p:cNvSpPr/>
            <p:nvPr/>
          </p:nvSpPr>
          <p:spPr>
            <a:xfrm>
              <a:off x="1781317" y="3391400"/>
              <a:ext cx="367255" cy="282364"/>
            </a:xfrm>
            <a:custGeom>
              <a:avLst/>
              <a:gdLst/>
              <a:ahLst/>
              <a:cxnLst/>
              <a:rect l="l" t="t" r="r" b="b"/>
              <a:pathLst>
                <a:path w="11538" h="8871" extrusionOk="0">
                  <a:moveTo>
                    <a:pt x="9728" y="2703"/>
                  </a:moveTo>
                  <a:cubicBezTo>
                    <a:pt x="10049" y="2703"/>
                    <a:pt x="10287" y="2917"/>
                    <a:pt x="10287" y="3167"/>
                  </a:cubicBezTo>
                  <a:lnTo>
                    <a:pt x="10287" y="3203"/>
                  </a:lnTo>
                  <a:cubicBezTo>
                    <a:pt x="10121" y="3120"/>
                    <a:pt x="9930" y="3096"/>
                    <a:pt x="9728" y="3096"/>
                  </a:cubicBezTo>
                  <a:cubicBezTo>
                    <a:pt x="9537" y="3096"/>
                    <a:pt x="9347" y="3143"/>
                    <a:pt x="9180" y="3203"/>
                  </a:cubicBezTo>
                  <a:lnTo>
                    <a:pt x="9180" y="3167"/>
                  </a:lnTo>
                  <a:cubicBezTo>
                    <a:pt x="9180" y="2917"/>
                    <a:pt x="9430" y="2703"/>
                    <a:pt x="9728" y="2703"/>
                  </a:cubicBezTo>
                  <a:close/>
                  <a:moveTo>
                    <a:pt x="9728" y="3405"/>
                  </a:moveTo>
                  <a:cubicBezTo>
                    <a:pt x="10347" y="3405"/>
                    <a:pt x="10835" y="3893"/>
                    <a:pt x="10835" y="4513"/>
                  </a:cubicBezTo>
                  <a:cubicBezTo>
                    <a:pt x="10835" y="4632"/>
                    <a:pt x="10811" y="4751"/>
                    <a:pt x="10775" y="4846"/>
                  </a:cubicBezTo>
                  <a:cubicBezTo>
                    <a:pt x="10299" y="4358"/>
                    <a:pt x="9454" y="4167"/>
                    <a:pt x="9406" y="4167"/>
                  </a:cubicBezTo>
                  <a:cubicBezTo>
                    <a:pt x="9392" y="4160"/>
                    <a:pt x="9377" y="4157"/>
                    <a:pt x="9362" y="4157"/>
                  </a:cubicBezTo>
                  <a:cubicBezTo>
                    <a:pt x="9325" y="4157"/>
                    <a:pt x="9285" y="4174"/>
                    <a:pt x="9251" y="4191"/>
                  </a:cubicBezTo>
                  <a:cubicBezTo>
                    <a:pt x="9216" y="4227"/>
                    <a:pt x="9192" y="4274"/>
                    <a:pt x="9192" y="4334"/>
                  </a:cubicBezTo>
                  <a:cubicBezTo>
                    <a:pt x="9192" y="4334"/>
                    <a:pt x="9180" y="4441"/>
                    <a:pt x="9061" y="4572"/>
                  </a:cubicBezTo>
                  <a:cubicBezTo>
                    <a:pt x="9001" y="4632"/>
                    <a:pt x="9001" y="4751"/>
                    <a:pt x="9061" y="4810"/>
                  </a:cubicBezTo>
                  <a:cubicBezTo>
                    <a:pt x="9091" y="4840"/>
                    <a:pt x="9135" y="4855"/>
                    <a:pt x="9180" y="4855"/>
                  </a:cubicBezTo>
                  <a:cubicBezTo>
                    <a:pt x="9225" y="4855"/>
                    <a:pt x="9269" y="4840"/>
                    <a:pt x="9299" y="4810"/>
                  </a:cubicBezTo>
                  <a:cubicBezTo>
                    <a:pt x="9394" y="4715"/>
                    <a:pt x="9454" y="4608"/>
                    <a:pt x="9478" y="4536"/>
                  </a:cubicBezTo>
                  <a:cubicBezTo>
                    <a:pt x="9763" y="4632"/>
                    <a:pt x="10359" y="4834"/>
                    <a:pt x="10621" y="5203"/>
                  </a:cubicBezTo>
                  <a:cubicBezTo>
                    <a:pt x="10561" y="5668"/>
                    <a:pt x="10192" y="5977"/>
                    <a:pt x="9728" y="5977"/>
                  </a:cubicBezTo>
                  <a:cubicBezTo>
                    <a:pt x="9251" y="5977"/>
                    <a:pt x="8870" y="5620"/>
                    <a:pt x="8823" y="5167"/>
                  </a:cubicBezTo>
                  <a:cubicBezTo>
                    <a:pt x="8823" y="5132"/>
                    <a:pt x="8811" y="5120"/>
                    <a:pt x="8799" y="5084"/>
                  </a:cubicBezTo>
                  <a:cubicBezTo>
                    <a:pt x="8692" y="4906"/>
                    <a:pt x="8632" y="4715"/>
                    <a:pt x="8632" y="4513"/>
                  </a:cubicBezTo>
                  <a:cubicBezTo>
                    <a:pt x="8632" y="3893"/>
                    <a:pt x="9120" y="3405"/>
                    <a:pt x="9728" y="3405"/>
                  </a:cubicBezTo>
                  <a:close/>
                  <a:moveTo>
                    <a:pt x="3048" y="3405"/>
                  </a:moveTo>
                  <a:lnTo>
                    <a:pt x="3048" y="4108"/>
                  </a:lnTo>
                  <a:cubicBezTo>
                    <a:pt x="3048" y="4227"/>
                    <a:pt x="3024" y="4334"/>
                    <a:pt x="2977" y="4429"/>
                  </a:cubicBezTo>
                  <a:lnTo>
                    <a:pt x="2882" y="4608"/>
                  </a:lnTo>
                  <a:cubicBezTo>
                    <a:pt x="2870" y="4644"/>
                    <a:pt x="2870" y="4655"/>
                    <a:pt x="2870" y="4691"/>
                  </a:cubicBezTo>
                  <a:lnTo>
                    <a:pt x="2870" y="5048"/>
                  </a:lnTo>
                  <a:cubicBezTo>
                    <a:pt x="2870" y="5298"/>
                    <a:pt x="2763" y="5537"/>
                    <a:pt x="2584" y="5703"/>
                  </a:cubicBezTo>
                  <a:cubicBezTo>
                    <a:pt x="2413" y="5885"/>
                    <a:pt x="2203" y="5981"/>
                    <a:pt x="1989" y="5981"/>
                  </a:cubicBezTo>
                  <a:cubicBezTo>
                    <a:pt x="1965" y="5981"/>
                    <a:pt x="1941" y="5979"/>
                    <a:pt x="1917" y="5977"/>
                  </a:cubicBezTo>
                  <a:cubicBezTo>
                    <a:pt x="1429" y="5965"/>
                    <a:pt x="1024" y="5537"/>
                    <a:pt x="1024" y="5013"/>
                  </a:cubicBezTo>
                  <a:lnTo>
                    <a:pt x="1024" y="4703"/>
                  </a:lnTo>
                  <a:cubicBezTo>
                    <a:pt x="1024" y="4667"/>
                    <a:pt x="1024" y="4644"/>
                    <a:pt x="1012" y="4632"/>
                  </a:cubicBezTo>
                  <a:lnTo>
                    <a:pt x="905" y="4417"/>
                  </a:lnTo>
                  <a:cubicBezTo>
                    <a:pt x="858" y="4346"/>
                    <a:pt x="846" y="4251"/>
                    <a:pt x="846" y="4167"/>
                  </a:cubicBezTo>
                  <a:lnTo>
                    <a:pt x="846" y="4144"/>
                  </a:lnTo>
                  <a:cubicBezTo>
                    <a:pt x="846" y="3751"/>
                    <a:pt x="1179" y="3405"/>
                    <a:pt x="1596" y="3405"/>
                  </a:cubicBezTo>
                  <a:close/>
                  <a:moveTo>
                    <a:pt x="5763" y="322"/>
                  </a:moveTo>
                  <a:cubicBezTo>
                    <a:pt x="6358" y="322"/>
                    <a:pt x="6870" y="536"/>
                    <a:pt x="7263" y="905"/>
                  </a:cubicBezTo>
                  <a:cubicBezTo>
                    <a:pt x="7668" y="1298"/>
                    <a:pt x="7882" y="1858"/>
                    <a:pt x="7942" y="2524"/>
                  </a:cubicBezTo>
                  <a:cubicBezTo>
                    <a:pt x="8085" y="4346"/>
                    <a:pt x="8227" y="5346"/>
                    <a:pt x="8287" y="5703"/>
                  </a:cubicBezTo>
                  <a:lnTo>
                    <a:pt x="8287" y="5715"/>
                  </a:lnTo>
                  <a:cubicBezTo>
                    <a:pt x="8108" y="5834"/>
                    <a:pt x="7763" y="6025"/>
                    <a:pt x="7215" y="6179"/>
                  </a:cubicBezTo>
                  <a:lnTo>
                    <a:pt x="6930" y="6060"/>
                  </a:lnTo>
                  <a:cubicBezTo>
                    <a:pt x="6858" y="6025"/>
                    <a:pt x="6811" y="5953"/>
                    <a:pt x="6811" y="5882"/>
                  </a:cubicBezTo>
                  <a:lnTo>
                    <a:pt x="6811" y="5298"/>
                  </a:lnTo>
                  <a:cubicBezTo>
                    <a:pt x="7370" y="4941"/>
                    <a:pt x="7727" y="4334"/>
                    <a:pt x="7727" y="3632"/>
                  </a:cubicBezTo>
                  <a:lnTo>
                    <a:pt x="7727" y="3322"/>
                  </a:lnTo>
                  <a:cubicBezTo>
                    <a:pt x="7727" y="3108"/>
                    <a:pt x="7632" y="2917"/>
                    <a:pt x="7489" y="2786"/>
                  </a:cubicBezTo>
                  <a:cubicBezTo>
                    <a:pt x="7144" y="2489"/>
                    <a:pt x="6370" y="1965"/>
                    <a:pt x="5025" y="1834"/>
                  </a:cubicBezTo>
                  <a:cubicBezTo>
                    <a:pt x="5015" y="1831"/>
                    <a:pt x="5005" y="1830"/>
                    <a:pt x="4995" y="1830"/>
                  </a:cubicBezTo>
                  <a:cubicBezTo>
                    <a:pt x="4920" y="1830"/>
                    <a:pt x="4846" y="1903"/>
                    <a:pt x="4846" y="1977"/>
                  </a:cubicBezTo>
                  <a:cubicBezTo>
                    <a:pt x="4834" y="2072"/>
                    <a:pt x="4906" y="2155"/>
                    <a:pt x="5001" y="2155"/>
                  </a:cubicBezTo>
                  <a:cubicBezTo>
                    <a:pt x="6251" y="2274"/>
                    <a:pt x="6954" y="2750"/>
                    <a:pt x="7263" y="3024"/>
                  </a:cubicBezTo>
                  <a:cubicBezTo>
                    <a:pt x="7335" y="3096"/>
                    <a:pt x="7382" y="3179"/>
                    <a:pt x="7382" y="3298"/>
                  </a:cubicBezTo>
                  <a:lnTo>
                    <a:pt x="7382" y="3620"/>
                  </a:lnTo>
                  <a:cubicBezTo>
                    <a:pt x="7382" y="4525"/>
                    <a:pt x="6632" y="5251"/>
                    <a:pt x="5739" y="5251"/>
                  </a:cubicBezTo>
                  <a:cubicBezTo>
                    <a:pt x="4846" y="5251"/>
                    <a:pt x="4108" y="4513"/>
                    <a:pt x="4108" y="3620"/>
                  </a:cubicBezTo>
                  <a:lnTo>
                    <a:pt x="4108" y="3465"/>
                  </a:lnTo>
                  <a:cubicBezTo>
                    <a:pt x="4108" y="3405"/>
                    <a:pt x="4132" y="3346"/>
                    <a:pt x="4191" y="3298"/>
                  </a:cubicBezTo>
                  <a:cubicBezTo>
                    <a:pt x="4406" y="3179"/>
                    <a:pt x="4691" y="2965"/>
                    <a:pt x="4822" y="2572"/>
                  </a:cubicBezTo>
                  <a:cubicBezTo>
                    <a:pt x="4846" y="2489"/>
                    <a:pt x="4810" y="2393"/>
                    <a:pt x="4715" y="2369"/>
                  </a:cubicBezTo>
                  <a:cubicBezTo>
                    <a:pt x="4696" y="2361"/>
                    <a:pt x="4676" y="2357"/>
                    <a:pt x="4657" y="2357"/>
                  </a:cubicBezTo>
                  <a:cubicBezTo>
                    <a:pt x="4592" y="2357"/>
                    <a:pt x="4531" y="2401"/>
                    <a:pt x="4513" y="2465"/>
                  </a:cubicBezTo>
                  <a:cubicBezTo>
                    <a:pt x="4417" y="2750"/>
                    <a:pt x="4191" y="2917"/>
                    <a:pt x="4048" y="3024"/>
                  </a:cubicBezTo>
                  <a:cubicBezTo>
                    <a:pt x="3882" y="3108"/>
                    <a:pt x="3775" y="3286"/>
                    <a:pt x="3775" y="3465"/>
                  </a:cubicBezTo>
                  <a:lnTo>
                    <a:pt x="3775" y="3620"/>
                  </a:lnTo>
                  <a:cubicBezTo>
                    <a:pt x="3775" y="4310"/>
                    <a:pt x="4132" y="4929"/>
                    <a:pt x="4691" y="5287"/>
                  </a:cubicBezTo>
                  <a:lnTo>
                    <a:pt x="4691" y="5858"/>
                  </a:lnTo>
                  <a:cubicBezTo>
                    <a:pt x="4691" y="5941"/>
                    <a:pt x="4644" y="6013"/>
                    <a:pt x="4572" y="6037"/>
                  </a:cubicBezTo>
                  <a:lnTo>
                    <a:pt x="4287" y="6156"/>
                  </a:lnTo>
                  <a:cubicBezTo>
                    <a:pt x="3739" y="6013"/>
                    <a:pt x="3394" y="5822"/>
                    <a:pt x="3227" y="5715"/>
                  </a:cubicBezTo>
                  <a:lnTo>
                    <a:pt x="3227" y="5703"/>
                  </a:lnTo>
                  <a:cubicBezTo>
                    <a:pt x="3286" y="5346"/>
                    <a:pt x="3441" y="4346"/>
                    <a:pt x="3572" y="2524"/>
                  </a:cubicBezTo>
                  <a:cubicBezTo>
                    <a:pt x="3620" y="1858"/>
                    <a:pt x="3858" y="1310"/>
                    <a:pt x="4251" y="905"/>
                  </a:cubicBezTo>
                  <a:cubicBezTo>
                    <a:pt x="4644" y="524"/>
                    <a:pt x="5168" y="322"/>
                    <a:pt x="5763" y="322"/>
                  </a:cubicBezTo>
                  <a:close/>
                  <a:moveTo>
                    <a:pt x="2917" y="5870"/>
                  </a:moveTo>
                  <a:cubicBezTo>
                    <a:pt x="2941" y="5929"/>
                    <a:pt x="2989" y="5977"/>
                    <a:pt x="3036" y="6013"/>
                  </a:cubicBezTo>
                  <a:cubicBezTo>
                    <a:pt x="3167" y="6096"/>
                    <a:pt x="3417" y="6251"/>
                    <a:pt x="3810" y="6382"/>
                  </a:cubicBezTo>
                  <a:lnTo>
                    <a:pt x="3334" y="6596"/>
                  </a:lnTo>
                  <a:lnTo>
                    <a:pt x="2798" y="6441"/>
                  </a:lnTo>
                  <a:cubicBezTo>
                    <a:pt x="2667" y="6394"/>
                    <a:pt x="2667" y="6382"/>
                    <a:pt x="2667" y="6358"/>
                  </a:cubicBezTo>
                  <a:lnTo>
                    <a:pt x="2667" y="6120"/>
                  </a:lnTo>
                  <a:cubicBezTo>
                    <a:pt x="2727" y="6072"/>
                    <a:pt x="2763" y="6025"/>
                    <a:pt x="2822" y="5977"/>
                  </a:cubicBezTo>
                  <a:cubicBezTo>
                    <a:pt x="2858" y="5953"/>
                    <a:pt x="2882" y="5906"/>
                    <a:pt x="2917" y="5870"/>
                  </a:cubicBezTo>
                  <a:close/>
                  <a:moveTo>
                    <a:pt x="8620" y="5620"/>
                  </a:moveTo>
                  <a:cubicBezTo>
                    <a:pt x="8704" y="5822"/>
                    <a:pt x="8859" y="5977"/>
                    <a:pt x="9037" y="6096"/>
                  </a:cubicBezTo>
                  <a:lnTo>
                    <a:pt x="9037" y="6453"/>
                  </a:lnTo>
                  <a:lnTo>
                    <a:pt x="9013" y="6453"/>
                  </a:lnTo>
                  <a:lnTo>
                    <a:pt x="8478" y="6739"/>
                  </a:lnTo>
                  <a:cubicBezTo>
                    <a:pt x="8478" y="6739"/>
                    <a:pt x="8466" y="6739"/>
                    <a:pt x="8466" y="6727"/>
                  </a:cubicBezTo>
                  <a:lnTo>
                    <a:pt x="7692" y="6382"/>
                  </a:lnTo>
                  <a:cubicBezTo>
                    <a:pt x="8061" y="6251"/>
                    <a:pt x="8335" y="6096"/>
                    <a:pt x="8466" y="6013"/>
                  </a:cubicBezTo>
                  <a:cubicBezTo>
                    <a:pt x="8585" y="5941"/>
                    <a:pt x="8644" y="5798"/>
                    <a:pt x="8620" y="5656"/>
                  </a:cubicBezTo>
                  <a:lnTo>
                    <a:pt x="8620" y="5620"/>
                  </a:lnTo>
                  <a:close/>
                  <a:moveTo>
                    <a:pt x="2322" y="6263"/>
                  </a:moveTo>
                  <a:lnTo>
                    <a:pt x="2322" y="6334"/>
                  </a:lnTo>
                  <a:cubicBezTo>
                    <a:pt x="2322" y="6370"/>
                    <a:pt x="2322" y="6418"/>
                    <a:pt x="2334" y="6441"/>
                  </a:cubicBezTo>
                  <a:lnTo>
                    <a:pt x="1929" y="6834"/>
                  </a:lnTo>
                  <a:lnTo>
                    <a:pt x="1548" y="6441"/>
                  </a:lnTo>
                  <a:cubicBezTo>
                    <a:pt x="1560" y="6418"/>
                    <a:pt x="1560" y="6382"/>
                    <a:pt x="1560" y="6334"/>
                  </a:cubicBezTo>
                  <a:lnTo>
                    <a:pt x="1560" y="6263"/>
                  </a:lnTo>
                  <a:cubicBezTo>
                    <a:pt x="1667" y="6299"/>
                    <a:pt x="1786" y="6322"/>
                    <a:pt x="1905" y="6322"/>
                  </a:cubicBezTo>
                  <a:lnTo>
                    <a:pt x="1953" y="6322"/>
                  </a:lnTo>
                  <a:cubicBezTo>
                    <a:pt x="2084" y="6322"/>
                    <a:pt x="2203" y="6310"/>
                    <a:pt x="2322" y="6263"/>
                  </a:cubicBezTo>
                  <a:close/>
                  <a:moveTo>
                    <a:pt x="10109" y="6275"/>
                  </a:moveTo>
                  <a:lnTo>
                    <a:pt x="10109" y="6453"/>
                  </a:lnTo>
                  <a:cubicBezTo>
                    <a:pt x="10109" y="6513"/>
                    <a:pt x="10121" y="6572"/>
                    <a:pt x="10144" y="6620"/>
                  </a:cubicBezTo>
                  <a:lnTo>
                    <a:pt x="10002" y="6775"/>
                  </a:lnTo>
                  <a:cubicBezTo>
                    <a:pt x="9924" y="6840"/>
                    <a:pt x="9832" y="6873"/>
                    <a:pt x="9740" y="6873"/>
                  </a:cubicBezTo>
                  <a:cubicBezTo>
                    <a:pt x="9647" y="6873"/>
                    <a:pt x="9555" y="6840"/>
                    <a:pt x="9478" y="6775"/>
                  </a:cubicBezTo>
                  <a:lnTo>
                    <a:pt x="9311" y="6620"/>
                  </a:lnTo>
                  <a:cubicBezTo>
                    <a:pt x="9347" y="6572"/>
                    <a:pt x="9359" y="6513"/>
                    <a:pt x="9359" y="6453"/>
                  </a:cubicBezTo>
                  <a:lnTo>
                    <a:pt x="9359" y="6275"/>
                  </a:lnTo>
                  <a:cubicBezTo>
                    <a:pt x="9478" y="6310"/>
                    <a:pt x="9597" y="6334"/>
                    <a:pt x="9728" y="6334"/>
                  </a:cubicBezTo>
                  <a:cubicBezTo>
                    <a:pt x="9859" y="6334"/>
                    <a:pt x="9978" y="6322"/>
                    <a:pt x="10109" y="6275"/>
                  </a:cubicBezTo>
                  <a:close/>
                  <a:moveTo>
                    <a:pt x="6501" y="5477"/>
                  </a:moveTo>
                  <a:lnTo>
                    <a:pt x="6501" y="5882"/>
                  </a:lnTo>
                  <a:cubicBezTo>
                    <a:pt x="6501" y="6084"/>
                    <a:pt x="6620" y="6275"/>
                    <a:pt x="6811" y="6370"/>
                  </a:cubicBezTo>
                  <a:lnTo>
                    <a:pt x="7073" y="6477"/>
                  </a:lnTo>
                  <a:cubicBezTo>
                    <a:pt x="6799" y="6953"/>
                    <a:pt x="6299" y="7263"/>
                    <a:pt x="5739" y="7263"/>
                  </a:cubicBezTo>
                  <a:cubicBezTo>
                    <a:pt x="5191" y="7263"/>
                    <a:pt x="4691" y="6953"/>
                    <a:pt x="4453" y="6477"/>
                  </a:cubicBezTo>
                  <a:lnTo>
                    <a:pt x="4703" y="6370"/>
                  </a:lnTo>
                  <a:cubicBezTo>
                    <a:pt x="4894" y="6275"/>
                    <a:pt x="5013" y="6084"/>
                    <a:pt x="5013" y="5882"/>
                  </a:cubicBezTo>
                  <a:lnTo>
                    <a:pt x="5013" y="5477"/>
                  </a:lnTo>
                  <a:cubicBezTo>
                    <a:pt x="5239" y="5560"/>
                    <a:pt x="5489" y="5620"/>
                    <a:pt x="5763" y="5620"/>
                  </a:cubicBezTo>
                  <a:cubicBezTo>
                    <a:pt x="6025" y="5620"/>
                    <a:pt x="6263" y="5584"/>
                    <a:pt x="6501" y="5477"/>
                  </a:cubicBezTo>
                  <a:close/>
                  <a:moveTo>
                    <a:pt x="5763" y="0"/>
                  </a:moveTo>
                  <a:cubicBezTo>
                    <a:pt x="5072" y="0"/>
                    <a:pt x="4465" y="238"/>
                    <a:pt x="4013" y="679"/>
                  </a:cubicBezTo>
                  <a:cubicBezTo>
                    <a:pt x="3560" y="1131"/>
                    <a:pt x="3286" y="1774"/>
                    <a:pt x="3239" y="2512"/>
                  </a:cubicBezTo>
                  <a:cubicBezTo>
                    <a:pt x="3227" y="2703"/>
                    <a:pt x="3215" y="2905"/>
                    <a:pt x="3203" y="3084"/>
                  </a:cubicBezTo>
                  <a:lnTo>
                    <a:pt x="1608" y="3084"/>
                  </a:lnTo>
                  <a:cubicBezTo>
                    <a:pt x="1012" y="3084"/>
                    <a:pt x="536" y="3560"/>
                    <a:pt x="536" y="4155"/>
                  </a:cubicBezTo>
                  <a:lnTo>
                    <a:pt x="536" y="4167"/>
                  </a:lnTo>
                  <a:cubicBezTo>
                    <a:pt x="536" y="4298"/>
                    <a:pt x="560" y="4453"/>
                    <a:pt x="619" y="4572"/>
                  </a:cubicBezTo>
                  <a:lnTo>
                    <a:pt x="715" y="4751"/>
                  </a:lnTo>
                  <a:lnTo>
                    <a:pt x="715" y="5025"/>
                  </a:lnTo>
                  <a:cubicBezTo>
                    <a:pt x="715" y="5465"/>
                    <a:pt x="941" y="5858"/>
                    <a:pt x="1262" y="6096"/>
                  </a:cubicBezTo>
                  <a:lnTo>
                    <a:pt x="1262" y="6334"/>
                  </a:lnTo>
                  <a:cubicBezTo>
                    <a:pt x="1262" y="6370"/>
                    <a:pt x="1250" y="6394"/>
                    <a:pt x="1215" y="6418"/>
                  </a:cubicBezTo>
                  <a:lnTo>
                    <a:pt x="524" y="6608"/>
                  </a:lnTo>
                  <a:cubicBezTo>
                    <a:pt x="226" y="6691"/>
                    <a:pt x="0" y="6977"/>
                    <a:pt x="0" y="7287"/>
                  </a:cubicBezTo>
                  <a:lnTo>
                    <a:pt x="0" y="8692"/>
                  </a:lnTo>
                  <a:cubicBezTo>
                    <a:pt x="0" y="8775"/>
                    <a:pt x="72" y="8858"/>
                    <a:pt x="167" y="8858"/>
                  </a:cubicBezTo>
                  <a:cubicBezTo>
                    <a:pt x="250" y="8858"/>
                    <a:pt x="322" y="8775"/>
                    <a:pt x="322" y="8692"/>
                  </a:cubicBezTo>
                  <a:lnTo>
                    <a:pt x="322" y="7287"/>
                  </a:lnTo>
                  <a:cubicBezTo>
                    <a:pt x="322" y="7132"/>
                    <a:pt x="441" y="6977"/>
                    <a:pt x="596" y="6930"/>
                  </a:cubicBezTo>
                  <a:lnTo>
                    <a:pt x="1298" y="6739"/>
                  </a:lnTo>
                  <a:cubicBezTo>
                    <a:pt x="1322" y="6739"/>
                    <a:pt x="1334" y="6727"/>
                    <a:pt x="1369" y="6715"/>
                  </a:cubicBezTo>
                  <a:lnTo>
                    <a:pt x="1798" y="7144"/>
                  </a:lnTo>
                  <a:lnTo>
                    <a:pt x="1798" y="8704"/>
                  </a:lnTo>
                  <a:cubicBezTo>
                    <a:pt x="1798" y="8799"/>
                    <a:pt x="1870" y="8870"/>
                    <a:pt x="1965" y="8870"/>
                  </a:cubicBezTo>
                  <a:cubicBezTo>
                    <a:pt x="2048" y="8870"/>
                    <a:pt x="2131" y="8799"/>
                    <a:pt x="2131" y="8704"/>
                  </a:cubicBezTo>
                  <a:lnTo>
                    <a:pt x="2131" y="7144"/>
                  </a:lnTo>
                  <a:lnTo>
                    <a:pt x="2560" y="6715"/>
                  </a:lnTo>
                  <a:cubicBezTo>
                    <a:pt x="2620" y="6739"/>
                    <a:pt x="2679" y="6751"/>
                    <a:pt x="2727" y="6775"/>
                  </a:cubicBezTo>
                  <a:lnTo>
                    <a:pt x="2905" y="6811"/>
                  </a:lnTo>
                  <a:cubicBezTo>
                    <a:pt x="2667" y="6977"/>
                    <a:pt x="2524" y="7251"/>
                    <a:pt x="2524" y="7549"/>
                  </a:cubicBezTo>
                  <a:lnTo>
                    <a:pt x="2524" y="8704"/>
                  </a:lnTo>
                  <a:cubicBezTo>
                    <a:pt x="2524" y="8799"/>
                    <a:pt x="2608" y="8870"/>
                    <a:pt x="2691" y="8870"/>
                  </a:cubicBezTo>
                  <a:cubicBezTo>
                    <a:pt x="2786" y="8870"/>
                    <a:pt x="2858" y="8799"/>
                    <a:pt x="2858" y="8704"/>
                  </a:cubicBezTo>
                  <a:lnTo>
                    <a:pt x="2858" y="7549"/>
                  </a:lnTo>
                  <a:cubicBezTo>
                    <a:pt x="2858" y="7322"/>
                    <a:pt x="2989" y="7132"/>
                    <a:pt x="3179" y="7037"/>
                  </a:cubicBezTo>
                  <a:lnTo>
                    <a:pt x="4156" y="6608"/>
                  </a:lnTo>
                  <a:cubicBezTo>
                    <a:pt x="4453" y="7215"/>
                    <a:pt x="5072" y="7608"/>
                    <a:pt x="5763" y="7608"/>
                  </a:cubicBezTo>
                  <a:cubicBezTo>
                    <a:pt x="6442" y="7608"/>
                    <a:pt x="7073" y="7215"/>
                    <a:pt x="7370" y="6608"/>
                  </a:cubicBezTo>
                  <a:lnTo>
                    <a:pt x="8335" y="7037"/>
                  </a:lnTo>
                  <a:cubicBezTo>
                    <a:pt x="8537" y="7132"/>
                    <a:pt x="8656" y="7322"/>
                    <a:pt x="8656" y="7549"/>
                  </a:cubicBezTo>
                  <a:lnTo>
                    <a:pt x="8656" y="8704"/>
                  </a:lnTo>
                  <a:cubicBezTo>
                    <a:pt x="8656" y="8799"/>
                    <a:pt x="8739" y="8870"/>
                    <a:pt x="8823" y="8870"/>
                  </a:cubicBezTo>
                  <a:cubicBezTo>
                    <a:pt x="8918" y="8870"/>
                    <a:pt x="8989" y="8799"/>
                    <a:pt x="8989" y="8704"/>
                  </a:cubicBezTo>
                  <a:lnTo>
                    <a:pt x="8989" y="7549"/>
                  </a:lnTo>
                  <a:cubicBezTo>
                    <a:pt x="8989" y="7322"/>
                    <a:pt x="8918" y="7132"/>
                    <a:pt x="8775" y="6965"/>
                  </a:cubicBezTo>
                  <a:lnTo>
                    <a:pt x="9049" y="6834"/>
                  </a:lnTo>
                  <a:lnTo>
                    <a:pt x="9240" y="7025"/>
                  </a:lnTo>
                  <a:cubicBezTo>
                    <a:pt x="9370" y="7156"/>
                    <a:pt x="9549" y="7215"/>
                    <a:pt x="9728" y="7215"/>
                  </a:cubicBezTo>
                  <a:cubicBezTo>
                    <a:pt x="9906" y="7215"/>
                    <a:pt x="10085" y="7156"/>
                    <a:pt x="10228" y="7025"/>
                  </a:cubicBezTo>
                  <a:lnTo>
                    <a:pt x="10418" y="6834"/>
                  </a:lnTo>
                  <a:lnTo>
                    <a:pt x="10978" y="7108"/>
                  </a:lnTo>
                  <a:cubicBezTo>
                    <a:pt x="11121" y="7168"/>
                    <a:pt x="11192" y="7311"/>
                    <a:pt x="11192" y="7442"/>
                  </a:cubicBezTo>
                  <a:lnTo>
                    <a:pt x="11192" y="8692"/>
                  </a:lnTo>
                  <a:cubicBezTo>
                    <a:pt x="11192" y="8775"/>
                    <a:pt x="11264" y="8858"/>
                    <a:pt x="11359" y="8858"/>
                  </a:cubicBezTo>
                  <a:cubicBezTo>
                    <a:pt x="11442" y="8858"/>
                    <a:pt x="11514" y="8775"/>
                    <a:pt x="11514" y="8692"/>
                  </a:cubicBezTo>
                  <a:lnTo>
                    <a:pt x="11514" y="7442"/>
                  </a:lnTo>
                  <a:cubicBezTo>
                    <a:pt x="11537" y="7168"/>
                    <a:pt x="11383" y="6930"/>
                    <a:pt x="11145" y="6799"/>
                  </a:cubicBezTo>
                  <a:lnTo>
                    <a:pt x="10466" y="6453"/>
                  </a:lnTo>
                  <a:lnTo>
                    <a:pt x="10466" y="6441"/>
                  </a:lnTo>
                  <a:lnTo>
                    <a:pt x="10466" y="6096"/>
                  </a:lnTo>
                  <a:cubicBezTo>
                    <a:pt x="10740" y="5906"/>
                    <a:pt x="10942" y="5596"/>
                    <a:pt x="11002" y="5239"/>
                  </a:cubicBezTo>
                  <a:cubicBezTo>
                    <a:pt x="11133" y="5013"/>
                    <a:pt x="11192" y="4775"/>
                    <a:pt x="11192" y="4525"/>
                  </a:cubicBezTo>
                  <a:cubicBezTo>
                    <a:pt x="11192" y="4048"/>
                    <a:pt x="10966" y="3632"/>
                    <a:pt x="10609" y="3382"/>
                  </a:cubicBezTo>
                  <a:cubicBezTo>
                    <a:pt x="10621" y="3298"/>
                    <a:pt x="10644" y="3239"/>
                    <a:pt x="10644" y="3167"/>
                  </a:cubicBezTo>
                  <a:cubicBezTo>
                    <a:pt x="10644" y="2727"/>
                    <a:pt x="10240" y="2369"/>
                    <a:pt x="9751" y="2369"/>
                  </a:cubicBezTo>
                  <a:cubicBezTo>
                    <a:pt x="9251" y="2369"/>
                    <a:pt x="8859" y="2727"/>
                    <a:pt x="8859" y="3167"/>
                  </a:cubicBezTo>
                  <a:cubicBezTo>
                    <a:pt x="8859" y="3239"/>
                    <a:pt x="8870" y="3322"/>
                    <a:pt x="8882" y="3382"/>
                  </a:cubicBezTo>
                  <a:cubicBezTo>
                    <a:pt x="8680" y="3536"/>
                    <a:pt x="8513" y="3751"/>
                    <a:pt x="8406" y="3989"/>
                  </a:cubicBezTo>
                  <a:cubicBezTo>
                    <a:pt x="8358" y="3572"/>
                    <a:pt x="8323" y="3084"/>
                    <a:pt x="8275" y="2512"/>
                  </a:cubicBezTo>
                  <a:cubicBezTo>
                    <a:pt x="8216" y="1774"/>
                    <a:pt x="7942" y="1131"/>
                    <a:pt x="7501" y="679"/>
                  </a:cubicBezTo>
                  <a:cubicBezTo>
                    <a:pt x="7049" y="238"/>
                    <a:pt x="6442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441;p78">
              <a:extLst>
                <a:ext uri="{FF2B5EF4-FFF2-40B4-BE49-F238E27FC236}">
                  <a16:creationId xmlns:a16="http://schemas.microsoft.com/office/drawing/2014/main" id="{73E7B3C8-6B70-5127-95A4-46126497F6E6}"/>
                </a:ext>
              </a:extLst>
            </p:cNvPr>
            <p:cNvSpPr/>
            <p:nvPr/>
          </p:nvSpPr>
          <p:spPr>
            <a:xfrm>
              <a:off x="2114800" y="3635440"/>
              <a:ext cx="11045" cy="37941"/>
            </a:xfrm>
            <a:custGeom>
              <a:avLst/>
              <a:gdLst/>
              <a:ahLst/>
              <a:cxnLst/>
              <a:rect l="l" t="t" r="r" b="b"/>
              <a:pathLst>
                <a:path w="347" h="1192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1025"/>
                  </a:lnTo>
                  <a:cubicBezTo>
                    <a:pt x="1" y="1108"/>
                    <a:pt x="72" y="1191"/>
                    <a:pt x="167" y="1191"/>
                  </a:cubicBezTo>
                  <a:cubicBezTo>
                    <a:pt x="251" y="1191"/>
                    <a:pt x="322" y="1108"/>
                    <a:pt x="322" y="1025"/>
                  </a:cubicBezTo>
                  <a:lnTo>
                    <a:pt x="322" y="156"/>
                  </a:lnTo>
                  <a:cubicBezTo>
                    <a:pt x="346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435;p78">
            <a:extLst>
              <a:ext uri="{FF2B5EF4-FFF2-40B4-BE49-F238E27FC236}">
                <a16:creationId xmlns:a16="http://schemas.microsoft.com/office/drawing/2014/main" id="{09D0CB85-8EFE-C480-3B14-F76105AFD8D5}"/>
              </a:ext>
            </a:extLst>
          </p:cNvPr>
          <p:cNvGrpSpPr/>
          <p:nvPr/>
        </p:nvGrpSpPr>
        <p:grpSpPr>
          <a:xfrm>
            <a:off x="935346" y="1598947"/>
            <a:ext cx="367255" cy="282364"/>
            <a:chOff x="1781317" y="3391400"/>
            <a:chExt cx="367255" cy="282364"/>
          </a:xfrm>
        </p:grpSpPr>
        <p:sp>
          <p:nvSpPr>
            <p:cNvPr id="38" name="Google Shape;12436;p78">
              <a:extLst>
                <a:ext uri="{FF2B5EF4-FFF2-40B4-BE49-F238E27FC236}">
                  <a16:creationId xmlns:a16="http://schemas.microsoft.com/office/drawing/2014/main" id="{8C918372-88E2-D6E7-CC6B-031C42019FEA}"/>
                </a:ext>
              </a:extLst>
            </p:cNvPr>
            <p:cNvSpPr/>
            <p:nvPr/>
          </p:nvSpPr>
          <p:spPr>
            <a:xfrm>
              <a:off x="1901061" y="3639610"/>
              <a:ext cx="11013" cy="33772"/>
            </a:xfrm>
            <a:custGeom>
              <a:avLst/>
              <a:gdLst/>
              <a:ahLst/>
              <a:cxnLst/>
              <a:rect l="l" t="t" r="r" b="b"/>
              <a:pathLst>
                <a:path w="346" h="106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94"/>
                  </a:lnTo>
                  <a:cubicBezTo>
                    <a:pt x="1" y="977"/>
                    <a:pt x="72" y="1060"/>
                    <a:pt x="167" y="1060"/>
                  </a:cubicBezTo>
                  <a:cubicBezTo>
                    <a:pt x="251" y="1060"/>
                    <a:pt x="334" y="977"/>
                    <a:pt x="334" y="894"/>
                  </a:cubicBezTo>
                  <a:lnTo>
                    <a:pt x="334" y="167"/>
                  </a:lnTo>
                  <a:cubicBezTo>
                    <a:pt x="346" y="72"/>
                    <a:pt x="27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437;p78">
              <a:extLst>
                <a:ext uri="{FF2B5EF4-FFF2-40B4-BE49-F238E27FC236}">
                  <a16:creationId xmlns:a16="http://schemas.microsoft.com/office/drawing/2014/main" id="{FC283381-30F5-32F1-6CB3-65A95129E7D1}"/>
                </a:ext>
              </a:extLst>
            </p:cNvPr>
            <p:cNvSpPr/>
            <p:nvPr/>
          </p:nvSpPr>
          <p:spPr>
            <a:xfrm>
              <a:off x="2016668" y="3639610"/>
              <a:ext cx="10631" cy="33772"/>
            </a:xfrm>
            <a:custGeom>
              <a:avLst/>
              <a:gdLst/>
              <a:ahLst/>
              <a:cxnLst/>
              <a:rect l="l" t="t" r="r" b="b"/>
              <a:pathLst>
                <a:path w="334" h="1061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894"/>
                  </a:lnTo>
                  <a:cubicBezTo>
                    <a:pt x="0" y="977"/>
                    <a:pt x="71" y="1060"/>
                    <a:pt x="167" y="1060"/>
                  </a:cubicBezTo>
                  <a:cubicBezTo>
                    <a:pt x="250" y="1060"/>
                    <a:pt x="333" y="977"/>
                    <a:pt x="333" y="894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38;p78">
              <a:extLst>
                <a:ext uri="{FF2B5EF4-FFF2-40B4-BE49-F238E27FC236}">
                  <a16:creationId xmlns:a16="http://schemas.microsoft.com/office/drawing/2014/main" id="{3570CECF-52E6-4B47-9755-791819913C71}"/>
                </a:ext>
              </a:extLst>
            </p:cNvPr>
            <p:cNvSpPr/>
            <p:nvPr/>
          </p:nvSpPr>
          <p:spPr>
            <a:xfrm>
              <a:off x="1820340" y="3518720"/>
              <a:ext cx="46281" cy="16329"/>
            </a:xfrm>
            <a:custGeom>
              <a:avLst/>
              <a:gdLst/>
              <a:ahLst/>
              <a:cxnLst/>
              <a:rect l="l" t="t" r="r" b="b"/>
              <a:pathLst>
                <a:path w="1454" h="513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cubicBezTo>
                    <a:pt x="370" y="334"/>
                    <a:pt x="917" y="358"/>
                    <a:pt x="1179" y="489"/>
                  </a:cubicBezTo>
                  <a:cubicBezTo>
                    <a:pt x="1215" y="513"/>
                    <a:pt x="1227" y="513"/>
                    <a:pt x="1263" y="513"/>
                  </a:cubicBezTo>
                  <a:cubicBezTo>
                    <a:pt x="1310" y="513"/>
                    <a:pt x="1382" y="477"/>
                    <a:pt x="1406" y="417"/>
                  </a:cubicBezTo>
                  <a:cubicBezTo>
                    <a:pt x="1453" y="346"/>
                    <a:pt x="1417" y="239"/>
                    <a:pt x="1334" y="191"/>
                  </a:cubicBezTo>
                  <a:cubicBezTo>
                    <a:pt x="941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39;p78">
              <a:extLst>
                <a:ext uri="{FF2B5EF4-FFF2-40B4-BE49-F238E27FC236}">
                  <a16:creationId xmlns:a16="http://schemas.microsoft.com/office/drawing/2014/main" id="{B014EBCB-ABEB-8BA0-F16D-BD31CBA0498B}"/>
                </a:ext>
              </a:extLst>
            </p:cNvPr>
            <p:cNvSpPr/>
            <p:nvPr/>
          </p:nvSpPr>
          <p:spPr>
            <a:xfrm>
              <a:off x="1802898" y="3628247"/>
              <a:ext cx="11045" cy="45135"/>
            </a:xfrm>
            <a:custGeom>
              <a:avLst/>
              <a:gdLst/>
              <a:ahLst/>
              <a:cxnLst/>
              <a:rect l="l" t="t" r="r" b="b"/>
              <a:pathLst>
                <a:path w="347" h="1418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251"/>
                  </a:lnTo>
                  <a:cubicBezTo>
                    <a:pt x="1" y="1334"/>
                    <a:pt x="72" y="1417"/>
                    <a:pt x="168" y="1417"/>
                  </a:cubicBezTo>
                  <a:cubicBezTo>
                    <a:pt x="263" y="1417"/>
                    <a:pt x="334" y="1334"/>
                    <a:pt x="334" y="1251"/>
                  </a:cubicBezTo>
                  <a:lnTo>
                    <a:pt x="334" y="167"/>
                  </a:ln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40;p78">
              <a:extLst>
                <a:ext uri="{FF2B5EF4-FFF2-40B4-BE49-F238E27FC236}">
                  <a16:creationId xmlns:a16="http://schemas.microsoft.com/office/drawing/2014/main" id="{578FE9E6-1312-637C-499E-51F7F608350A}"/>
                </a:ext>
              </a:extLst>
            </p:cNvPr>
            <p:cNvSpPr/>
            <p:nvPr/>
          </p:nvSpPr>
          <p:spPr>
            <a:xfrm>
              <a:off x="1781317" y="3391400"/>
              <a:ext cx="367255" cy="282364"/>
            </a:xfrm>
            <a:custGeom>
              <a:avLst/>
              <a:gdLst/>
              <a:ahLst/>
              <a:cxnLst/>
              <a:rect l="l" t="t" r="r" b="b"/>
              <a:pathLst>
                <a:path w="11538" h="8871" extrusionOk="0">
                  <a:moveTo>
                    <a:pt x="9728" y="2703"/>
                  </a:moveTo>
                  <a:cubicBezTo>
                    <a:pt x="10049" y="2703"/>
                    <a:pt x="10287" y="2917"/>
                    <a:pt x="10287" y="3167"/>
                  </a:cubicBezTo>
                  <a:lnTo>
                    <a:pt x="10287" y="3203"/>
                  </a:lnTo>
                  <a:cubicBezTo>
                    <a:pt x="10121" y="3120"/>
                    <a:pt x="9930" y="3096"/>
                    <a:pt x="9728" y="3096"/>
                  </a:cubicBezTo>
                  <a:cubicBezTo>
                    <a:pt x="9537" y="3096"/>
                    <a:pt x="9347" y="3143"/>
                    <a:pt x="9180" y="3203"/>
                  </a:cubicBezTo>
                  <a:lnTo>
                    <a:pt x="9180" y="3167"/>
                  </a:lnTo>
                  <a:cubicBezTo>
                    <a:pt x="9180" y="2917"/>
                    <a:pt x="9430" y="2703"/>
                    <a:pt x="9728" y="2703"/>
                  </a:cubicBezTo>
                  <a:close/>
                  <a:moveTo>
                    <a:pt x="9728" y="3405"/>
                  </a:moveTo>
                  <a:cubicBezTo>
                    <a:pt x="10347" y="3405"/>
                    <a:pt x="10835" y="3893"/>
                    <a:pt x="10835" y="4513"/>
                  </a:cubicBezTo>
                  <a:cubicBezTo>
                    <a:pt x="10835" y="4632"/>
                    <a:pt x="10811" y="4751"/>
                    <a:pt x="10775" y="4846"/>
                  </a:cubicBezTo>
                  <a:cubicBezTo>
                    <a:pt x="10299" y="4358"/>
                    <a:pt x="9454" y="4167"/>
                    <a:pt x="9406" y="4167"/>
                  </a:cubicBezTo>
                  <a:cubicBezTo>
                    <a:pt x="9392" y="4160"/>
                    <a:pt x="9377" y="4157"/>
                    <a:pt x="9362" y="4157"/>
                  </a:cubicBezTo>
                  <a:cubicBezTo>
                    <a:pt x="9325" y="4157"/>
                    <a:pt x="9285" y="4174"/>
                    <a:pt x="9251" y="4191"/>
                  </a:cubicBezTo>
                  <a:cubicBezTo>
                    <a:pt x="9216" y="4227"/>
                    <a:pt x="9192" y="4274"/>
                    <a:pt x="9192" y="4334"/>
                  </a:cubicBezTo>
                  <a:cubicBezTo>
                    <a:pt x="9192" y="4334"/>
                    <a:pt x="9180" y="4441"/>
                    <a:pt x="9061" y="4572"/>
                  </a:cubicBezTo>
                  <a:cubicBezTo>
                    <a:pt x="9001" y="4632"/>
                    <a:pt x="9001" y="4751"/>
                    <a:pt x="9061" y="4810"/>
                  </a:cubicBezTo>
                  <a:cubicBezTo>
                    <a:pt x="9091" y="4840"/>
                    <a:pt x="9135" y="4855"/>
                    <a:pt x="9180" y="4855"/>
                  </a:cubicBezTo>
                  <a:cubicBezTo>
                    <a:pt x="9225" y="4855"/>
                    <a:pt x="9269" y="4840"/>
                    <a:pt x="9299" y="4810"/>
                  </a:cubicBezTo>
                  <a:cubicBezTo>
                    <a:pt x="9394" y="4715"/>
                    <a:pt x="9454" y="4608"/>
                    <a:pt x="9478" y="4536"/>
                  </a:cubicBezTo>
                  <a:cubicBezTo>
                    <a:pt x="9763" y="4632"/>
                    <a:pt x="10359" y="4834"/>
                    <a:pt x="10621" y="5203"/>
                  </a:cubicBezTo>
                  <a:cubicBezTo>
                    <a:pt x="10561" y="5668"/>
                    <a:pt x="10192" y="5977"/>
                    <a:pt x="9728" y="5977"/>
                  </a:cubicBezTo>
                  <a:cubicBezTo>
                    <a:pt x="9251" y="5977"/>
                    <a:pt x="8870" y="5620"/>
                    <a:pt x="8823" y="5167"/>
                  </a:cubicBezTo>
                  <a:cubicBezTo>
                    <a:pt x="8823" y="5132"/>
                    <a:pt x="8811" y="5120"/>
                    <a:pt x="8799" y="5084"/>
                  </a:cubicBezTo>
                  <a:cubicBezTo>
                    <a:pt x="8692" y="4906"/>
                    <a:pt x="8632" y="4715"/>
                    <a:pt x="8632" y="4513"/>
                  </a:cubicBezTo>
                  <a:cubicBezTo>
                    <a:pt x="8632" y="3893"/>
                    <a:pt x="9120" y="3405"/>
                    <a:pt x="9728" y="3405"/>
                  </a:cubicBezTo>
                  <a:close/>
                  <a:moveTo>
                    <a:pt x="3048" y="3405"/>
                  </a:moveTo>
                  <a:lnTo>
                    <a:pt x="3048" y="4108"/>
                  </a:lnTo>
                  <a:cubicBezTo>
                    <a:pt x="3048" y="4227"/>
                    <a:pt x="3024" y="4334"/>
                    <a:pt x="2977" y="4429"/>
                  </a:cubicBezTo>
                  <a:lnTo>
                    <a:pt x="2882" y="4608"/>
                  </a:lnTo>
                  <a:cubicBezTo>
                    <a:pt x="2870" y="4644"/>
                    <a:pt x="2870" y="4655"/>
                    <a:pt x="2870" y="4691"/>
                  </a:cubicBezTo>
                  <a:lnTo>
                    <a:pt x="2870" y="5048"/>
                  </a:lnTo>
                  <a:cubicBezTo>
                    <a:pt x="2870" y="5298"/>
                    <a:pt x="2763" y="5537"/>
                    <a:pt x="2584" y="5703"/>
                  </a:cubicBezTo>
                  <a:cubicBezTo>
                    <a:pt x="2413" y="5885"/>
                    <a:pt x="2203" y="5981"/>
                    <a:pt x="1989" y="5981"/>
                  </a:cubicBezTo>
                  <a:cubicBezTo>
                    <a:pt x="1965" y="5981"/>
                    <a:pt x="1941" y="5979"/>
                    <a:pt x="1917" y="5977"/>
                  </a:cubicBezTo>
                  <a:cubicBezTo>
                    <a:pt x="1429" y="5965"/>
                    <a:pt x="1024" y="5537"/>
                    <a:pt x="1024" y="5013"/>
                  </a:cubicBezTo>
                  <a:lnTo>
                    <a:pt x="1024" y="4703"/>
                  </a:lnTo>
                  <a:cubicBezTo>
                    <a:pt x="1024" y="4667"/>
                    <a:pt x="1024" y="4644"/>
                    <a:pt x="1012" y="4632"/>
                  </a:cubicBezTo>
                  <a:lnTo>
                    <a:pt x="905" y="4417"/>
                  </a:lnTo>
                  <a:cubicBezTo>
                    <a:pt x="858" y="4346"/>
                    <a:pt x="846" y="4251"/>
                    <a:pt x="846" y="4167"/>
                  </a:cubicBezTo>
                  <a:lnTo>
                    <a:pt x="846" y="4144"/>
                  </a:lnTo>
                  <a:cubicBezTo>
                    <a:pt x="846" y="3751"/>
                    <a:pt x="1179" y="3405"/>
                    <a:pt x="1596" y="3405"/>
                  </a:cubicBezTo>
                  <a:close/>
                  <a:moveTo>
                    <a:pt x="5763" y="322"/>
                  </a:moveTo>
                  <a:cubicBezTo>
                    <a:pt x="6358" y="322"/>
                    <a:pt x="6870" y="536"/>
                    <a:pt x="7263" y="905"/>
                  </a:cubicBezTo>
                  <a:cubicBezTo>
                    <a:pt x="7668" y="1298"/>
                    <a:pt x="7882" y="1858"/>
                    <a:pt x="7942" y="2524"/>
                  </a:cubicBezTo>
                  <a:cubicBezTo>
                    <a:pt x="8085" y="4346"/>
                    <a:pt x="8227" y="5346"/>
                    <a:pt x="8287" y="5703"/>
                  </a:cubicBezTo>
                  <a:lnTo>
                    <a:pt x="8287" y="5715"/>
                  </a:lnTo>
                  <a:cubicBezTo>
                    <a:pt x="8108" y="5834"/>
                    <a:pt x="7763" y="6025"/>
                    <a:pt x="7215" y="6179"/>
                  </a:cubicBezTo>
                  <a:lnTo>
                    <a:pt x="6930" y="6060"/>
                  </a:lnTo>
                  <a:cubicBezTo>
                    <a:pt x="6858" y="6025"/>
                    <a:pt x="6811" y="5953"/>
                    <a:pt x="6811" y="5882"/>
                  </a:cubicBezTo>
                  <a:lnTo>
                    <a:pt x="6811" y="5298"/>
                  </a:lnTo>
                  <a:cubicBezTo>
                    <a:pt x="7370" y="4941"/>
                    <a:pt x="7727" y="4334"/>
                    <a:pt x="7727" y="3632"/>
                  </a:cubicBezTo>
                  <a:lnTo>
                    <a:pt x="7727" y="3322"/>
                  </a:lnTo>
                  <a:cubicBezTo>
                    <a:pt x="7727" y="3108"/>
                    <a:pt x="7632" y="2917"/>
                    <a:pt x="7489" y="2786"/>
                  </a:cubicBezTo>
                  <a:cubicBezTo>
                    <a:pt x="7144" y="2489"/>
                    <a:pt x="6370" y="1965"/>
                    <a:pt x="5025" y="1834"/>
                  </a:cubicBezTo>
                  <a:cubicBezTo>
                    <a:pt x="5015" y="1831"/>
                    <a:pt x="5005" y="1830"/>
                    <a:pt x="4995" y="1830"/>
                  </a:cubicBezTo>
                  <a:cubicBezTo>
                    <a:pt x="4920" y="1830"/>
                    <a:pt x="4846" y="1903"/>
                    <a:pt x="4846" y="1977"/>
                  </a:cubicBezTo>
                  <a:cubicBezTo>
                    <a:pt x="4834" y="2072"/>
                    <a:pt x="4906" y="2155"/>
                    <a:pt x="5001" y="2155"/>
                  </a:cubicBezTo>
                  <a:cubicBezTo>
                    <a:pt x="6251" y="2274"/>
                    <a:pt x="6954" y="2750"/>
                    <a:pt x="7263" y="3024"/>
                  </a:cubicBezTo>
                  <a:cubicBezTo>
                    <a:pt x="7335" y="3096"/>
                    <a:pt x="7382" y="3179"/>
                    <a:pt x="7382" y="3298"/>
                  </a:cubicBezTo>
                  <a:lnTo>
                    <a:pt x="7382" y="3620"/>
                  </a:lnTo>
                  <a:cubicBezTo>
                    <a:pt x="7382" y="4525"/>
                    <a:pt x="6632" y="5251"/>
                    <a:pt x="5739" y="5251"/>
                  </a:cubicBezTo>
                  <a:cubicBezTo>
                    <a:pt x="4846" y="5251"/>
                    <a:pt x="4108" y="4513"/>
                    <a:pt x="4108" y="3620"/>
                  </a:cubicBezTo>
                  <a:lnTo>
                    <a:pt x="4108" y="3465"/>
                  </a:lnTo>
                  <a:cubicBezTo>
                    <a:pt x="4108" y="3405"/>
                    <a:pt x="4132" y="3346"/>
                    <a:pt x="4191" y="3298"/>
                  </a:cubicBezTo>
                  <a:cubicBezTo>
                    <a:pt x="4406" y="3179"/>
                    <a:pt x="4691" y="2965"/>
                    <a:pt x="4822" y="2572"/>
                  </a:cubicBezTo>
                  <a:cubicBezTo>
                    <a:pt x="4846" y="2489"/>
                    <a:pt x="4810" y="2393"/>
                    <a:pt x="4715" y="2369"/>
                  </a:cubicBezTo>
                  <a:cubicBezTo>
                    <a:pt x="4696" y="2361"/>
                    <a:pt x="4676" y="2357"/>
                    <a:pt x="4657" y="2357"/>
                  </a:cubicBezTo>
                  <a:cubicBezTo>
                    <a:pt x="4592" y="2357"/>
                    <a:pt x="4531" y="2401"/>
                    <a:pt x="4513" y="2465"/>
                  </a:cubicBezTo>
                  <a:cubicBezTo>
                    <a:pt x="4417" y="2750"/>
                    <a:pt x="4191" y="2917"/>
                    <a:pt x="4048" y="3024"/>
                  </a:cubicBezTo>
                  <a:cubicBezTo>
                    <a:pt x="3882" y="3108"/>
                    <a:pt x="3775" y="3286"/>
                    <a:pt x="3775" y="3465"/>
                  </a:cubicBezTo>
                  <a:lnTo>
                    <a:pt x="3775" y="3620"/>
                  </a:lnTo>
                  <a:cubicBezTo>
                    <a:pt x="3775" y="4310"/>
                    <a:pt x="4132" y="4929"/>
                    <a:pt x="4691" y="5287"/>
                  </a:cubicBezTo>
                  <a:lnTo>
                    <a:pt x="4691" y="5858"/>
                  </a:lnTo>
                  <a:cubicBezTo>
                    <a:pt x="4691" y="5941"/>
                    <a:pt x="4644" y="6013"/>
                    <a:pt x="4572" y="6037"/>
                  </a:cubicBezTo>
                  <a:lnTo>
                    <a:pt x="4287" y="6156"/>
                  </a:lnTo>
                  <a:cubicBezTo>
                    <a:pt x="3739" y="6013"/>
                    <a:pt x="3394" y="5822"/>
                    <a:pt x="3227" y="5715"/>
                  </a:cubicBezTo>
                  <a:lnTo>
                    <a:pt x="3227" y="5703"/>
                  </a:lnTo>
                  <a:cubicBezTo>
                    <a:pt x="3286" y="5346"/>
                    <a:pt x="3441" y="4346"/>
                    <a:pt x="3572" y="2524"/>
                  </a:cubicBezTo>
                  <a:cubicBezTo>
                    <a:pt x="3620" y="1858"/>
                    <a:pt x="3858" y="1310"/>
                    <a:pt x="4251" y="905"/>
                  </a:cubicBezTo>
                  <a:cubicBezTo>
                    <a:pt x="4644" y="524"/>
                    <a:pt x="5168" y="322"/>
                    <a:pt x="5763" y="322"/>
                  </a:cubicBezTo>
                  <a:close/>
                  <a:moveTo>
                    <a:pt x="2917" y="5870"/>
                  </a:moveTo>
                  <a:cubicBezTo>
                    <a:pt x="2941" y="5929"/>
                    <a:pt x="2989" y="5977"/>
                    <a:pt x="3036" y="6013"/>
                  </a:cubicBezTo>
                  <a:cubicBezTo>
                    <a:pt x="3167" y="6096"/>
                    <a:pt x="3417" y="6251"/>
                    <a:pt x="3810" y="6382"/>
                  </a:cubicBezTo>
                  <a:lnTo>
                    <a:pt x="3334" y="6596"/>
                  </a:lnTo>
                  <a:lnTo>
                    <a:pt x="2798" y="6441"/>
                  </a:lnTo>
                  <a:cubicBezTo>
                    <a:pt x="2667" y="6394"/>
                    <a:pt x="2667" y="6382"/>
                    <a:pt x="2667" y="6358"/>
                  </a:cubicBezTo>
                  <a:lnTo>
                    <a:pt x="2667" y="6120"/>
                  </a:lnTo>
                  <a:cubicBezTo>
                    <a:pt x="2727" y="6072"/>
                    <a:pt x="2763" y="6025"/>
                    <a:pt x="2822" y="5977"/>
                  </a:cubicBezTo>
                  <a:cubicBezTo>
                    <a:pt x="2858" y="5953"/>
                    <a:pt x="2882" y="5906"/>
                    <a:pt x="2917" y="5870"/>
                  </a:cubicBezTo>
                  <a:close/>
                  <a:moveTo>
                    <a:pt x="8620" y="5620"/>
                  </a:moveTo>
                  <a:cubicBezTo>
                    <a:pt x="8704" y="5822"/>
                    <a:pt x="8859" y="5977"/>
                    <a:pt x="9037" y="6096"/>
                  </a:cubicBezTo>
                  <a:lnTo>
                    <a:pt x="9037" y="6453"/>
                  </a:lnTo>
                  <a:lnTo>
                    <a:pt x="9013" y="6453"/>
                  </a:lnTo>
                  <a:lnTo>
                    <a:pt x="8478" y="6739"/>
                  </a:lnTo>
                  <a:cubicBezTo>
                    <a:pt x="8478" y="6739"/>
                    <a:pt x="8466" y="6739"/>
                    <a:pt x="8466" y="6727"/>
                  </a:cubicBezTo>
                  <a:lnTo>
                    <a:pt x="7692" y="6382"/>
                  </a:lnTo>
                  <a:cubicBezTo>
                    <a:pt x="8061" y="6251"/>
                    <a:pt x="8335" y="6096"/>
                    <a:pt x="8466" y="6013"/>
                  </a:cubicBezTo>
                  <a:cubicBezTo>
                    <a:pt x="8585" y="5941"/>
                    <a:pt x="8644" y="5798"/>
                    <a:pt x="8620" y="5656"/>
                  </a:cubicBezTo>
                  <a:lnTo>
                    <a:pt x="8620" y="5620"/>
                  </a:lnTo>
                  <a:close/>
                  <a:moveTo>
                    <a:pt x="2322" y="6263"/>
                  </a:moveTo>
                  <a:lnTo>
                    <a:pt x="2322" y="6334"/>
                  </a:lnTo>
                  <a:cubicBezTo>
                    <a:pt x="2322" y="6370"/>
                    <a:pt x="2322" y="6418"/>
                    <a:pt x="2334" y="6441"/>
                  </a:cubicBezTo>
                  <a:lnTo>
                    <a:pt x="1929" y="6834"/>
                  </a:lnTo>
                  <a:lnTo>
                    <a:pt x="1548" y="6441"/>
                  </a:lnTo>
                  <a:cubicBezTo>
                    <a:pt x="1560" y="6418"/>
                    <a:pt x="1560" y="6382"/>
                    <a:pt x="1560" y="6334"/>
                  </a:cubicBezTo>
                  <a:lnTo>
                    <a:pt x="1560" y="6263"/>
                  </a:lnTo>
                  <a:cubicBezTo>
                    <a:pt x="1667" y="6299"/>
                    <a:pt x="1786" y="6322"/>
                    <a:pt x="1905" y="6322"/>
                  </a:cubicBezTo>
                  <a:lnTo>
                    <a:pt x="1953" y="6322"/>
                  </a:lnTo>
                  <a:cubicBezTo>
                    <a:pt x="2084" y="6322"/>
                    <a:pt x="2203" y="6310"/>
                    <a:pt x="2322" y="6263"/>
                  </a:cubicBezTo>
                  <a:close/>
                  <a:moveTo>
                    <a:pt x="10109" y="6275"/>
                  </a:moveTo>
                  <a:lnTo>
                    <a:pt x="10109" y="6453"/>
                  </a:lnTo>
                  <a:cubicBezTo>
                    <a:pt x="10109" y="6513"/>
                    <a:pt x="10121" y="6572"/>
                    <a:pt x="10144" y="6620"/>
                  </a:cubicBezTo>
                  <a:lnTo>
                    <a:pt x="10002" y="6775"/>
                  </a:lnTo>
                  <a:cubicBezTo>
                    <a:pt x="9924" y="6840"/>
                    <a:pt x="9832" y="6873"/>
                    <a:pt x="9740" y="6873"/>
                  </a:cubicBezTo>
                  <a:cubicBezTo>
                    <a:pt x="9647" y="6873"/>
                    <a:pt x="9555" y="6840"/>
                    <a:pt x="9478" y="6775"/>
                  </a:cubicBezTo>
                  <a:lnTo>
                    <a:pt x="9311" y="6620"/>
                  </a:lnTo>
                  <a:cubicBezTo>
                    <a:pt x="9347" y="6572"/>
                    <a:pt x="9359" y="6513"/>
                    <a:pt x="9359" y="6453"/>
                  </a:cubicBezTo>
                  <a:lnTo>
                    <a:pt x="9359" y="6275"/>
                  </a:lnTo>
                  <a:cubicBezTo>
                    <a:pt x="9478" y="6310"/>
                    <a:pt x="9597" y="6334"/>
                    <a:pt x="9728" y="6334"/>
                  </a:cubicBezTo>
                  <a:cubicBezTo>
                    <a:pt x="9859" y="6334"/>
                    <a:pt x="9978" y="6322"/>
                    <a:pt x="10109" y="6275"/>
                  </a:cubicBezTo>
                  <a:close/>
                  <a:moveTo>
                    <a:pt x="6501" y="5477"/>
                  </a:moveTo>
                  <a:lnTo>
                    <a:pt x="6501" y="5882"/>
                  </a:lnTo>
                  <a:cubicBezTo>
                    <a:pt x="6501" y="6084"/>
                    <a:pt x="6620" y="6275"/>
                    <a:pt x="6811" y="6370"/>
                  </a:cubicBezTo>
                  <a:lnTo>
                    <a:pt x="7073" y="6477"/>
                  </a:lnTo>
                  <a:cubicBezTo>
                    <a:pt x="6799" y="6953"/>
                    <a:pt x="6299" y="7263"/>
                    <a:pt x="5739" y="7263"/>
                  </a:cubicBezTo>
                  <a:cubicBezTo>
                    <a:pt x="5191" y="7263"/>
                    <a:pt x="4691" y="6953"/>
                    <a:pt x="4453" y="6477"/>
                  </a:cubicBezTo>
                  <a:lnTo>
                    <a:pt x="4703" y="6370"/>
                  </a:lnTo>
                  <a:cubicBezTo>
                    <a:pt x="4894" y="6275"/>
                    <a:pt x="5013" y="6084"/>
                    <a:pt x="5013" y="5882"/>
                  </a:cubicBezTo>
                  <a:lnTo>
                    <a:pt x="5013" y="5477"/>
                  </a:lnTo>
                  <a:cubicBezTo>
                    <a:pt x="5239" y="5560"/>
                    <a:pt x="5489" y="5620"/>
                    <a:pt x="5763" y="5620"/>
                  </a:cubicBezTo>
                  <a:cubicBezTo>
                    <a:pt x="6025" y="5620"/>
                    <a:pt x="6263" y="5584"/>
                    <a:pt x="6501" y="5477"/>
                  </a:cubicBezTo>
                  <a:close/>
                  <a:moveTo>
                    <a:pt x="5763" y="0"/>
                  </a:moveTo>
                  <a:cubicBezTo>
                    <a:pt x="5072" y="0"/>
                    <a:pt x="4465" y="238"/>
                    <a:pt x="4013" y="679"/>
                  </a:cubicBezTo>
                  <a:cubicBezTo>
                    <a:pt x="3560" y="1131"/>
                    <a:pt x="3286" y="1774"/>
                    <a:pt x="3239" y="2512"/>
                  </a:cubicBezTo>
                  <a:cubicBezTo>
                    <a:pt x="3227" y="2703"/>
                    <a:pt x="3215" y="2905"/>
                    <a:pt x="3203" y="3084"/>
                  </a:cubicBezTo>
                  <a:lnTo>
                    <a:pt x="1608" y="3084"/>
                  </a:lnTo>
                  <a:cubicBezTo>
                    <a:pt x="1012" y="3084"/>
                    <a:pt x="536" y="3560"/>
                    <a:pt x="536" y="4155"/>
                  </a:cubicBezTo>
                  <a:lnTo>
                    <a:pt x="536" y="4167"/>
                  </a:lnTo>
                  <a:cubicBezTo>
                    <a:pt x="536" y="4298"/>
                    <a:pt x="560" y="4453"/>
                    <a:pt x="619" y="4572"/>
                  </a:cubicBezTo>
                  <a:lnTo>
                    <a:pt x="715" y="4751"/>
                  </a:lnTo>
                  <a:lnTo>
                    <a:pt x="715" y="5025"/>
                  </a:lnTo>
                  <a:cubicBezTo>
                    <a:pt x="715" y="5465"/>
                    <a:pt x="941" y="5858"/>
                    <a:pt x="1262" y="6096"/>
                  </a:cubicBezTo>
                  <a:lnTo>
                    <a:pt x="1262" y="6334"/>
                  </a:lnTo>
                  <a:cubicBezTo>
                    <a:pt x="1262" y="6370"/>
                    <a:pt x="1250" y="6394"/>
                    <a:pt x="1215" y="6418"/>
                  </a:cubicBezTo>
                  <a:lnTo>
                    <a:pt x="524" y="6608"/>
                  </a:lnTo>
                  <a:cubicBezTo>
                    <a:pt x="226" y="6691"/>
                    <a:pt x="0" y="6977"/>
                    <a:pt x="0" y="7287"/>
                  </a:cubicBezTo>
                  <a:lnTo>
                    <a:pt x="0" y="8692"/>
                  </a:lnTo>
                  <a:cubicBezTo>
                    <a:pt x="0" y="8775"/>
                    <a:pt x="72" y="8858"/>
                    <a:pt x="167" y="8858"/>
                  </a:cubicBezTo>
                  <a:cubicBezTo>
                    <a:pt x="250" y="8858"/>
                    <a:pt x="322" y="8775"/>
                    <a:pt x="322" y="8692"/>
                  </a:cubicBezTo>
                  <a:lnTo>
                    <a:pt x="322" y="7287"/>
                  </a:lnTo>
                  <a:cubicBezTo>
                    <a:pt x="322" y="7132"/>
                    <a:pt x="441" y="6977"/>
                    <a:pt x="596" y="6930"/>
                  </a:cubicBezTo>
                  <a:lnTo>
                    <a:pt x="1298" y="6739"/>
                  </a:lnTo>
                  <a:cubicBezTo>
                    <a:pt x="1322" y="6739"/>
                    <a:pt x="1334" y="6727"/>
                    <a:pt x="1369" y="6715"/>
                  </a:cubicBezTo>
                  <a:lnTo>
                    <a:pt x="1798" y="7144"/>
                  </a:lnTo>
                  <a:lnTo>
                    <a:pt x="1798" y="8704"/>
                  </a:lnTo>
                  <a:cubicBezTo>
                    <a:pt x="1798" y="8799"/>
                    <a:pt x="1870" y="8870"/>
                    <a:pt x="1965" y="8870"/>
                  </a:cubicBezTo>
                  <a:cubicBezTo>
                    <a:pt x="2048" y="8870"/>
                    <a:pt x="2131" y="8799"/>
                    <a:pt x="2131" y="8704"/>
                  </a:cubicBezTo>
                  <a:lnTo>
                    <a:pt x="2131" y="7144"/>
                  </a:lnTo>
                  <a:lnTo>
                    <a:pt x="2560" y="6715"/>
                  </a:lnTo>
                  <a:cubicBezTo>
                    <a:pt x="2620" y="6739"/>
                    <a:pt x="2679" y="6751"/>
                    <a:pt x="2727" y="6775"/>
                  </a:cubicBezTo>
                  <a:lnTo>
                    <a:pt x="2905" y="6811"/>
                  </a:lnTo>
                  <a:cubicBezTo>
                    <a:pt x="2667" y="6977"/>
                    <a:pt x="2524" y="7251"/>
                    <a:pt x="2524" y="7549"/>
                  </a:cubicBezTo>
                  <a:lnTo>
                    <a:pt x="2524" y="8704"/>
                  </a:lnTo>
                  <a:cubicBezTo>
                    <a:pt x="2524" y="8799"/>
                    <a:pt x="2608" y="8870"/>
                    <a:pt x="2691" y="8870"/>
                  </a:cubicBezTo>
                  <a:cubicBezTo>
                    <a:pt x="2786" y="8870"/>
                    <a:pt x="2858" y="8799"/>
                    <a:pt x="2858" y="8704"/>
                  </a:cubicBezTo>
                  <a:lnTo>
                    <a:pt x="2858" y="7549"/>
                  </a:lnTo>
                  <a:cubicBezTo>
                    <a:pt x="2858" y="7322"/>
                    <a:pt x="2989" y="7132"/>
                    <a:pt x="3179" y="7037"/>
                  </a:cubicBezTo>
                  <a:lnTo>
                    <a:pt x="4156" y="6608"/>
                  </a:lnTo>
                  <a:cubicBezTo>
                    <a:pt x="4453" y="7215"/>
                    <a:pt x="5072" y="7608"/>
                    <a:pt x="5763" y="7608"/>
                  </a:cubicBezTo>
                  <a:cubicBezTo>
                    <a:pt x="6442" y="7608"/>
                    <a:pt x="7073" y="7215"/>
                    <a:pt x="7370" y="6608"/>
                  </a:cubicBezTo>
                  <a:lnTo>
                    <a:pt x="8335" y="7037"/>
                  </a:lnTo>
                  <a:cubicBezTo>
                    <a:pt x="8537" y="7132"/>
                    <a:pt x="8656" y="7322"/>
                    <a:pt x="8656" y="7549"/>
                  </a:cubicBezTo>
                  <a:lnTo>
                    <a:pt x="8656" y="8704"/>
                  </a:lnTo>
                  <a:cubicBezTo>
                    <a:pt x="8656" y="8799"/>
                    <a:pt x="8739" y="8870"/>
                    <a:pt x="8823" y="8870"/>
                  </a:cubicBezTo>
                  <a:cubicBezTo>
                    <a:pt x="8918" y="8870"/>
                    <a:pt x="8989" y="8799"/>
                    <a:pt x="8989" y="8704"/>
                  </a:cubicBezTo>
                  <a:lnTo>
                    <a:pt x="8989" y="7549"/>
                  </a:lnTo>
                  <a:cubicBezTo>
                    <a:pt x="8989" y="7322"/>
                    <a:pt x="8918" y="7132"/>
                    <a:pt x="8775" y="6965"/>
                  </a:cubicBezTo>
                  <a:lnTo>
                    <a:pt x="9049" y="6834"/>
                  </a:lnTo>
                  <a:lnTo>
                    <a:pt x="9240" y="7025"/>
                  </a:lnTo>
                  <a:cubicBezTo>
                    <a:pt x="9370" y="7156"/>
                    <a:pt x="9549" y="7215"/>
                    <a:pt x="9728" y="7215"/>
                  </a:cubicBezTo>
                  <a:cubicBezTo>
                    <a:pt x="9906" y="7215"/>
                    <a:pt x="10085" y="7156"/>
                    <a:pt x="10228" y="7025"/>
                  </a:cubicBezTo>
                  <a:lnTo>
                    <a:pt x="10418" y="6834"/>
                  </a:lnTo>
                  <a:lnTo>
                    <a:pt x="10978" y="7108"/>
                  </a:lnTo>
                  <a:cubicBezTo>
                    <a:pt x="11121" y="7168"/>
                    <a:pt x="11192" y="7311"/>
                    <a:pt x="11192" y="7442"/>
                  </a:cubicBezTo>
                  <a:lnTo>
                    <a:pt x="11192" y="8692"/>
                  </a:lnTo>
                  <a:cubicBezTo>
                    <a:pt x="11192" y="8775"/>
                    <a:pt x="11264" y="8858"/>
                    <a:pt x="11359" y="8858"/>
                  </a:cubicBezTo>
                  <a:cubicBezTo>
                    <a:pt x="11442" y="8858"/>
                    <a:pt x="11514" y="8775"/>
                    <a:pt x="11514" y="8692"/>
                  </a:cubicBezTo>
                  <a:lnTo>
                    <a:pt x="11514" y="7442"/>
                  </a:lnTo>
                  <a:cubicBezTo>
                    <a:pt x="11537" y="7168"/>
                    <a:pt x="11383" y="6930"/>
                    <a:pt x="11145" y="6799"/>
                  </a:cubicBezTo>
                  <a:lnTo>
                    <a:pt x="10466" y="6453"/>
                  </a:lnTo>
                  <a:lnTo>
                    <a:pt x="10466" y="6441"/>
                  </a:lnTo>
                  <a:lnTo>
                    <a:pt x="10466" y="6096"/>
                  </a:lnTo>
                  <a:cubicBezTo>
                    <a:pt x="10740" y="5906"/>
                    <a:pt x="10942" y="5596"/>
                    <a:pt x="11002" y="5239"/>
                  </a:cubicBezTo>
                  <a:cubicBezTo>
                    <a:pt x="11133" y="5013"/>
                    <a:pt x="11192" y="4775"/>
                    <a:pt x="11192" y="4525"/>
                  </a:cubicBezTo>
                  <a:cubicBezTo>
                    <a:pt x="11192" y="4048"/>
                    <a:pt x="10966" y="3632"/>
                    <a:pt x="10609" y="3382"/>
                  </a:cubicBezTo>
                  <a:cubicBezTo>
                    <a:pt x="10621" y="3298"/>
                    <a:pt x="10644" y="3239"/>
                    <a:pt x="10644" y="3167"/>
                  </a:cubicBezTo>
                  <a:cubicBezTo>
                    <a:pt x="10644" y="2727"/>
                    <a:pt x="10240" y="2369"/>
                    <a:pt x="9751" y="2369"/>
                  </a:cubicBezTo>
                  <a:cubicBezTo>
                    <a:pt x="9251" y="2369"/>
                    <a:pt x="8859" y="2727"/>
                    <a:pt x="8859" y="3167"/>
                  </a:cubicBezTo>
                  <a:cubicBezTo>
                    <a:pt x="8859" y="3239"/>
                    <a:pt x="8870" y="3322"/>
                    <a:pt x="8882" y="3382"/>
                  </a:cubicBezTo>
                  <a:cubicBezTo>
                    <a:pt x="8680" y="3536"/>
                    <a:pt x="8513" y="3751"/>
                    <a:pt x="8406" y="3989"/>
                  </a:cubicBezTo>
                  <a:cubicBezTo>
                    <a:pt x="8358" y="3572"/>
                    <a:pt x="8323" y="3084"/>
                    <a:pt x="8275" y="2512"/>
                  </a:cubicBezTo>
                  <a:cubicBezTo>
                    <a:pt x="8216" y="1774"/>
                    <a:pt x="7942" y="1131"/>
                    <a:pt x="7501" y="679"/>
                  </a:cubicBezTo>
                  <a:cubicBezTo>
                    <a:pt x="7049" y="238"/>
                    <a:pt x="6442" y="0"/>
                    <a:pt x="5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41;p78">
              <a:extLst>
                <a:ext uri="{FF2B5EF4-FFF2-40B4-BE49-F238E27FC236}">
                  <a16:creationId xmlns:a16="http://schemas.microsoft.com/office/drawing/2014/main" id="{C02FD279-0C1E-598E-C042-301F67307E8E}"/>
                </a:ext>
              </a:extLst>
            </p:cNvPr>
            <p:cNvSpPr/>
            <p:nvPr/>
          </p:nvSpPr>
          <p:spPr>
            <a:xfrm>
              <a:off x="2114800" y="3635440"/>
              <a:ext cx="11045" cy="37941"/>
            </a:xfrm>
            <a:custGeom>
              <a:avLst/>
              <a:gdLst/>
              <a:ahLst/>
              <a:cxnLst/>
              <a:rect l="l" t="t" r="r" b="b"/>
              <a:pathLst>
                <a:path w="347" h="1192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1025"/>
                  </a:lnTo>
                  <a:cubicBezTo>
                    <a:pt x="1" y="1108"/>
                    <a:pt x="72" y="1191"/>
                    <a:pt x="167" y="1191"/>
                  </a:cubicBezTo>
                  <a:cubicBezTo>
                    <a:pt x="251" y="1191"/>
                    <a:pt x="322" y="1108"/>
                    <a:pt x="322" y="1025"/>
                  </a:cubicBezTo>
                  <a:lnTo>
                    <a:pt x="322" y="156"/>
                  </a:lnTo>
                  <a:cubicBezTo>
                    <a:pt x="346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481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C23B36F-0FB3-8C7B-C283-D3B6CA2B6D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995270"/>
              </p:ext>
            </p:extLst>
          </p:nvPr>
        </p:nvGraphicFramePr>
        <p:xfrm>
          <a:off x="-143584" y="762464"/>
          <a:ext cx="2456034" cy="2139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4D05857-9A70-E658-0AFE-13A861230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5041241"/>
              </p:ext>
            </p:extLst>
          </p:nvPr>
        </p:nvGraphicFramePr>
        <p:xfrm>
          <a:off x="2062248" y="723584"/>
          <a:ext cx="2283041" cy="2178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E38A1B2-A8E1-DBA6-6E37-C6A7CBFDFE7C}"/>
              </a:ext>
            </a:extLst>
          </p:cNvPr>
          <p:cNvSpPr txBox="1"/>
          <p:nvPr/>
        </p:nvSpPr>
        <p:spPr>
          <a:xfrm>
            <a:off x="2954674" y="1832181"/>
            <a:ext cx="498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M Serif Display" pitchFamily="2" charset="0"/>
              </a:rPr>
              <a:t>51%</a:t>
            </a:r>
            <a:endParaRPr lang="en-DE" dirty="0">
              <a:latin typeface="DM Serif Display" pitchFamily="2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09E154B-1D92-FE01-FD86-16226E9679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6416"/>
              </p:ext>
            </p:extLst>
          </p:nvPr>
        </p:nvGraphicFramePr>
        <p:xfrm>
          <a:off x="1265211" y="3413673"/>
          <a:ext cx="2094475" cy="1761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94ECCE-17FA-D3AF-29A0-0670930AE31F}"/>
              </a:ext>
            </a:extLst>
          </p:cNvPr>
          <p:cNvSpPr txBox="1"/>
          <p:nvPr/>
        </p:nvSpPr>
        <p:spPr>
          <a:xfrm>
            <a:off x="1493400" y="3152063"/>
            <a:ext cx="163809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M Serif Display" pitchFamily="2" charset="0"/>
              </a:rPr>
              <a:t>Value route expedition </a:t>
            </a:r>
            <a:endParaRPr lang="en-DE" sz="1100" dirty="0">
              <a:latin typeface="DM Serif Display" pitchFamily="2" charset="0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7D7752A-1EE0-B2D7-E06B-7DEC0BD91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73488"/>
              </p:ext>
            </p:extLst>
          </p:nvPr>
        </p:nvGraphicFramePr>
        <p:xfrm>
          <a:off x="6871806" y="1030114"/>
          <a:ext cx="2094475" cy="3549783"/>
        </p:xfrm>
        <a:graphic>
          <a:graphicData uri="http://schemas.openxmlformats.org/drawingml/2006/table">
            <a:tbl>
              <a:tblPr firstRow="1" bandRow="1">
                <a:tableStyleId>{3DB6CD37-609F-491D-A23C-09E76A86FAE2}</a:tableStyleId>
              </a:tblPr>
              <a:tblGrid>
                <a:gridCol w="1252690">
                  <a:extLst>
                    <a:ext uri="{9D8B030D-6E8A-4147-A177-3AD203B41FA5}">
                      <a16:colId xmlns:a16="http://schemas.microsoft.com/office/drawing/2014/main" val="1450119572"/>
                    </a:ext>
                  </a:extLst>
                </a:gridCol>
                <a:gridCol w="841785">
                  <a:extLst>
                    <a:ext uri="{9D8B030D-6E8A-4147-A177-3AD203B41FA5}">
                      <a16:colId xmlns:a16="http://schemas.microsoft.com/office/drawing/2014/main" val="3204926800"/>
                    </a:ext>
                  </a:extLst>
                </a:gridCol>
              </a:tblGrid>
              <a:tr h="34192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M Serif Display" pitchFamily="2" charset="0"/>
                        </a:rPr>
                        <a:t>School name</a:t>
                      </a:r>
                    </a:p>
                  </a:txBody>
                  <a:tcPr>
                    <a:solidFill>
                      <a:srgbClr val="C89B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DM Serif Display" pitchFamily="2" charset="0"/>
                        </a:rPr>
                        <a:t>Two-way Average bus fee (JOD)</a:t>
                      </a:r>
                    </a:p>
                  </a:txBody>
                  <a:tcPr>
                    <a:solidFill>
                      <a:srgbClr val="C89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528259"/>
                  </a:ext>
                </a:extLst>
              </a:tr>
              <a:tr h="170961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DM Serif Display" pitchFamily="2" charset="0"/>
                        </a:rPr>
                        <a:t>De La Salle-Frere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DM Serif Display" pitchFamily="2" charset="0"/>
                        </a:rPr>
                        <a:t>705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623605"/>
                  </a:ext>
                </a:extLst>
              </a:tr>
              <a:tr h="234938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DM Serif Display" pitchFamily="2" charset="0"/>
                        </a:rPr>
                        <a:t>International Independent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DM Serif Display" pitchFamily="2" charset="0"/>
                        </a:rPr>
                        <a:t>775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071467"/>
                  </a:ext>
                </a:extLst>
              </a:tr>
              <a:tr h="225087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DM Serif Display" pitchFamily="2" charset="0"/>
                        </a:rPr>
                        <a:t>Al Mashrek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DM Serif Display" pitchFamily="2" charset="0"/>
                        </a:rPr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30448"/>
                  </a:ext>
                </a:extLst>
              </a:tr>
              <a:tr h="225087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DM Serif Display" pitchFamily="2" charset="0"/>
                        </a:rPr>
                        <a:t>Modern Montessori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DM Serif Display" pitchFamily="2" charset="0"/>
                        </a:rPr>
                        <a:t>790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189509"/>
                  </a:ext>
                </a:extLst>
              </a:tr>
              <a:tr h="2250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00" dirty="0">
                          <a:latin typeface="DM Serif Display" pitchFamily="2" charset="0"/>
                        </a:rPr>
                        <a:t>Al- Asriyya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DM Serif Display" pitchFamily="2" charset="0"/>
                        </a:rPr>
                        <a:t>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728752"/>
                  </a:ext>
                </a:extLst>
              </a:tr>
              <a:tr h="225087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DM Serif Display" pitchFamily="2" charset="0"/>
                        </a:rPr>
                        <a:t>Amman Baptist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DM Serif Display" pitchFamily="2" charset="0"/>
                        </a:rPr>
                        <a:t>690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797902"/>
                  </a:ext>
                </a:extLst>
              </a:tr>
              <a:tr h="225087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DM Serif Display" pitchFamily="2" charset="0"/>
                        </a:rPr>
                        <a:t>Modern American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DM Serif Display" pitchFamily="2" charset="0"/>
                        </a:rPr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58631"/>
                  </a:ext>
                </a:extLst>
              </a:tr>
              <a:tr h="225087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DM Serif Display" pitchFamily="2" charset="0"/>
                        </a:rPr>
                        <a:t>New English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DM Serif Display" pitchFamily="2" charset="0"/>
                        </a:rPr>
                        <a:t>775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442822"/>
                  </a:ext>
                </a:extLst>
              </a:tr>
              <a:tr h="225087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DM Serif Display" pitchFamily="2" charset="0"/>
                        </a:rPr>
                        <a:t>Al-Maharat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DM Serif Display" pitchFamily="2" charset="0"/>
                        </a:rPr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81179"/>
                  </a:ext>
                </a:extLst>
              </a:tr>
              <a:tr h="234938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DM Serif Display" pitchFamily="2" charset="0"/>
                        </a:rPr>
                        <a:t>International School of Choueifat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DM Serif Display" pitchFamily="2" charset="0"/>
                        </a:rPr>
                        <a:t>530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215544"/>
                  </a:ext>
                </a:extLst>
              </a:tr>
              <a:tr h="225087"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DM Serif Display" pitchFamily="2" charset="0"/>
                        </a:rPr>
                        <a:t>National Orthodox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latin typeface="DM Serif Display" pitchFamily="2" charset="0"/>
                        </a:rPr>
                        <a:t>665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961677"/>
                  </a:ext>
                </a:extLst>
              </a:tr>
              <a:tr h="234938">
                <a:tc>
                  <a:txBody>
                    <a:bodyPr/>
                    <a:lstStyle/>
                    <a:p>
                      <a:r>
                        <a:rPr lang="en-US" sz="600" b="0" i="0" u="none" strike="noStrike" cap="none" dirty="0">
                          <a:solidFill>
                            <a:srgbClr val="000000"/>
                          </a:solidFill>
                          <a:latin typeface="DM Serif Display" pitchFamily="2" charset="0"/>
                          <a:cs typeface="Arial"/>
                          <a:sym typeface="Arial"/>
                        </a:rPr>
                        <a:t>International Community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DM Serif Display" pitchFamily="2" charset="0"/>
                          <a:cs typeface="Arial"/>
                          <a:sym typeface="Arial"/>
                        </a:rPr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478235"/>
                  </a:ext>
                </a:extLst>
              </a:tr>
              <a:tr h="225087">
                <a:tc>
                  <a:txBody>
                    <a:bodyPr/>
                    <a:lstStyle/>
                    <a:p>
                      <a:r>
                        <a:rPr lang="en-US" sz="600" b="0" i="0" u="none" strike="noStrike" cap="none" dirty="0">
                          <a:solidFill>
                            <a:srgbClr val="000000"/>
                          </a:solidFill>
                          <a:latin typeface="DM Serif Display" pitchFamily="2" charset="0"/>
                          <a:cs typeface="Arial"/>
                          <a:sym typeface="Arial"/>
                        </a:rPr>
                        <a:t>Al- Ra’ed Al Arabi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DM Serif Display" pitchFamily="2" charset="0"/>
                          <a:cs typeface="Arial"/>
                          <a:sym typeface="Arial"/>
                        </a:rPr>
                        <a:t>557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96918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8D7E07F-48EA-023C-CD4B-4A12CF60B7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116077"/>
              </p:ext>
            </p:extLst>
          </p:nvPr>
        </p:nvGraphicFramePr>
        <p:xfrm>
          <a:off x="4004801" y="2103214"/>
          <a:ext cx="3119129" cy="203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BD4329-AE4D-FF54-D322-9F88A3755B8F}"/>
              </a:ext>
            </a:extLst>
          </p:cNvPr>
          <p:cNvSpPr txBox="1"/>
          <p:nvPr/>
        </p:nvSpPr>
        <p:spPr>
          <a:xfrm>
            <a:off x="387839" y="134224"/>
            <a:ext cx="2847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M Serif Display" pitchFamily="2" charset="0"/>
              </a:rPr>
              <a:t>Market penetration</a:t>
            </a:r>
            <a:endParaRPr lang="en-DE" sz="2000" dirty="0">
              <a:latin typeface="DM Serif Display" pitchFamily="2" charset="0"/>
            </a:endParaRPr>
          </a:p>
        </p:txBody>
      </p:sp>
      <p:sp>
        <p:nvSpPr>
          <p:cNvPr id="10" name="Google Shape;177;p31">
            <a:extLst>
              <a:ext uri="{FF2B5EF4-FFF2-40B4-BE49-F238E27FC236}">
                <a16:creationId xmlns:a16="http://schemas.microsoft.com/office/drawing/2014/main" id="{786A3E68-94A1-CDE5-E8BC-E7F2502EDA0A}"/>
              </a:ext>
            </a:extLst>
          </p:cNvPr>
          <p:cNvSpPr/>
          <p:nvPr/>
        </p:nvSpPr>
        <p:spPr>
          <a:xfrm flipH="1">
            <a:off x="382769" y="136169"/>
            <a:ext cx="2367720" cy="462468"/>
          </a:xfrm>
          <a:prstGeom prst="rect">
            <a:avLst/>
          </a:prstGeom>
          <a:noFill/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0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1" grpId="0">
        <p:bldAsOne/>
      </p:bldGraphic>
      <p:bldP spid="12" grpId="0"/>
      <p:bldGraphic spid="15" grpId="0">
        <p:bldAsOne/>
      </p:bldGraphic>
      <p:bldP spid="16" grpId="0" animBg="1"/>
      <p:bldGraphic spid="9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/>
          <p:nvPr/>
        </p:nvSpPr>
        <p:spPr>
          <a:xfrm>
            <a:off x="723600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7"/>
          <p:cNvSpPr/>
          <p:nvPr/>
        </p:nvSpPr>
        <p:spPr>
          <a:xfrm>
            <a:off x="3323258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7"/>
          <p:cNvSpPr/>
          <p:nvPr/>
        </p:nvSpPr>
        <p:spPr>
          <a:xfrm>
            <a:off x="6027747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7"/>
          <p:cNvSpPr/>
          <p:nvPr/>
        </p:nvSpPr>
        <p:spPr>
          <a:xfrm>
            <a:off x="1332550" y="3218700"/>
            <a:ext cx="6495300" cy="94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7"/>
          <p:cNvSpPr txBox="1">
            <a:spLocks noGrp="1"/>
          </p:cNvSpPr>
          <p:nvPr>
            <p:ph type="ctrTitle"/>
          </p:nvPr>
        </p:nvSpPr>
        <p:spPr>
          <a:xfrm>
            <a:off x="1266750" y="2178917"/>
            <a:ext cx="1338600" cy="3928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Student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6" name="Google Shape;756;p57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Semesterly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7" name="Google Shape;757;p57"/>
          <p:cNvSpPr txBox="1">
            <a:spLocks noGrp="1"/>
          </p:cNvSpPr>
          <p:nvPr>
            <p:ph type="ctrTitle" idx="2"/>
          </p:nvPr>
        </p:nvSpPr>
        <p:spPr>
          <a:xfrm>
            <a:off x="3910900" y="2183415"/>
            <a:ext cx="1338600" cy="3746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Bus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8" name="Google Shape;758;p57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Semesterly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9" name="Google Shape;759;p57"/>
          <p:cNvSpPr txBox="1">
            <a:spLocks noGrp="1"/>
          </p:cNvSpPr>
          <p:nvPr>
            <p:ph type="ctrTitle" idx="4"/>
          </p:nvPr>
        </p:nvSpPr>
        <p:spPr>
          <a:xfrm>
            <a:off x="6566089" y="2183415"/>
            <a:ext cx="1338600" cy="412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Admin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1" name="Google Shape;761;p57"/>
          <p:cNvSpPr txBox="1">
            <a:spLocks noGrp="1"/>
          </p:cNvSpPr>
          <p:nvPr>
            <p:ph type="title" idx="6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15 JODs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2" name="Google Shape;762;p57"/>
          <p:cNvSpPr txBox="1">
            <a:spLocks noGrp="1"/>
          </p:cNvSpPr>
          <p:nvPr>
            <p:ph type="title" idx="7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60 JODs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3" name="Google Shape;763;p57"/>
          <p:cNvSpPr txBox="1">
            <a:spLocks noGrp="1"/>
          </p:cNvSpPr>
          <p:nvPr>
            <p:ph type="title" idx="8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FREE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bg1">
                    <a:lumMod val="10000"/>
                  </a:schemeClr>
                </a:solidFill>
              </a:rPr>
              <a:t>Pricing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9" name="Google Shape;11347;p75">
            <a:extLst>
              <a:ext uri="{FF2B5EF4-FFF2-40B4-BE49-F238E27FC236}">
                <a16:creationId xmlns:a16="http://schemas.microsoft.com/office/drawing/2014/main" id="{4D54199F-1D9A-01C8-D0F1-9FC7F3CDDB74}"/>
              </a:ext>
            </a:extLst>
          </p:cNvPr>
          <p:cNvGrpSpPr/>
          <p:nvPr/>
        </p:nvGrpSpPr>
        <p:grpSpPr>
          <a:xfrm>
            <a:off x="1726351" y="1579858"/>
            <a:ext cx="401654" cy="471418"/>
            <a:chOff x="7144274" y="1500214"/>
            <a:chExt cx="282174" cy="355735"/>
          </a:xfrm>
        </p:grpSpPr>
        <p:sp>
          <p:nvSpPr>
            <p:cNvPr id="30" name="Google Shape;11348;p75">
              <a:extLst>
                <a:ext uri="{FF2B5EF4-FFF2-40B4-BE49-F238E27FC236}">
                  <a16:creationId xmlns:a16="http://schemas.microsoft.com/office/drawing/2014/main" id="{D6766B24-CE45-2C5B-161A-FF69F5DCDC03}"/>
                </a:ext>
              </a:extLst>
            </p:cNvPr>
            <p:cNvSpPr/>
            <p:nvPr/>
          </p:nvSpPr>
          <p:spPr>
            <a:xfrm>
              <a:off x="724574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349;p75">
              <a:extLst>
                <a:ext uri="{FF2B5EF4-FFF2-40B4-BE49-F238E27FC236}">
                  <a16:creationId xmlns:a16="http://schemas.microsoft.com/office/drawing/2014/main" id="{BF5C1CD8-F021-412E-5ACE-18B7097D0841}"/>
                </a:ext>
              </a:extLst>
            </p:cNvPr>
            <p:cNvSpPr/>
            <p:nvPr/>
          </p:nvSpPr>
          <p:spPr>
            <a:xfrm>
              <a:off x="7313635" y="1613375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50;p75">
              <a:extLst>
                <a:ext uri="{FF2B5EF4-FFF2-40B4-BE49-F238E27FC236}">
                  <a16:creationId xmlns:a16="http://schemas.microsoft.com/office/drawing/2014/main" id="{B5C941C5-D770-86D5-F162-6C107411B32C}"/>
                </a:ext>
              </a:extLst>
            </p:cNvPr>
            <p:cNvSpPr/>
            <p:nvPr/>
          </p:nvSpPr>
          <p:spPr>
            <a:xfrm>
              <a:off x="7262345" y="16530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51;p75">
              <a:extLst>
                <a:ext uri="{FF2B5EF4-FFF2-40B4-BE49-F238E27FC236}">
                  <a16:creationId xmlns:a16="http://schemas.microsoft.com/office/drawing/2014/main" id="{773BD3EA-2053-189D-45AE-EC96C5A2B71A}"/>
                </a:ext>
              </a:extLst>
            </p:cNvPr>
            <p:cNvSpPr/>
            <p:nvPr/>
          </p:nvSpPr>
          <p:spPr>
            <a:xfrm>
              <a:off x="7144274" y="1500214"/>
              <a:ext cx="282174" cy="355735"/>
            </a:xfrm>
            <a:custGeom>
              <a:avLst/>
              <a:gdLst/>
              <a:ahLst/>
              <a:cxnLst/>
              <a:rect l="l" t="t" r="r" b="b"/>
              <a:pathLst>
                <a:path w="8907" h="11229" extrusionOk="0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52;p75">
              <a:extLst>
                <a:ext uri="{FF2B5EF4-FFF2-40B4-BE49-F238E27FC236}">
                  <a16:creationId xmlns:a16="http://schemas.microsoft.com/office/drawing/2014/main" id="{3C440D9E-58C4-DE4E-9E8D-037AA974BBEF}"/>
                </a:ext>
              </a:extLst>
            </p:cNvPr>
            <p:cNvSpPr/>
            <p:nvPr/>
          </p:nvSpPr>
          <p:spPr>
            <a:xfrm>
              <a:off x="7239726" y="1594081"/>
              <a:ext cx="22651" cy="12165"/>
            </a:xfrm>
            <a:custGeom>
              <a:avLst/>
              <a:gdLst/>
              <a:ahLst/>
              <a:cxnLst/>
              <a:rect l="l" t="t" r="r" b="b"/>
              <a:pathLst>
                <a:path w="715" h="384" extrusionOk="0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353;p75">
              <a:extLst>
                <a:ext uri="{FF2B5EF4-FFF2-40B4-BE49-F238E27FC236}">
                  <a16:creationId xmlns:a16="http://schemas.microsoft.com/office/drawing/2014/main" id="{F558D40F-1E7D-DB4F-B3CE-71EDB5240820}"/>
                </a:ext>
              </a:extLst>
            </p:cNvPr>
            <p:cNvSpPr/>
            <p:nvPr/>
          </p:nvSpPr>
          <p:spPr>
            <a:xfrm>
              <a:off x="7307616" y="1594462"/>
              <a:ext cx="22651" cy="12514"/>
            </a:xfrm>
            <a:custGeom>
              <a:avLst/>
              <a:gdLst/>
              <a:ahLst/>
              <a:cxnLst/>
              <a:rect l="l" t="t" r="r" b="b"/>
              <a:pathLst>
                <a:path w="715" h="395" extrusionOk="0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9827;p73">
            <a:extLst>
              <a:ext uri="{FF2B5EF4-FFF2-40B4-BE49-F238E27FC236}">
                <a16:creationId xmlns:a16="http://schemas.microsoft.com/office/drawing/2014/main" id="{831A0ADD-926A-EB90-353E-CC3757C07E31}"/>
              </a:ext>
            </a:extLst>
          </p:cNvPr>
          <p:cNvGrpSpPr/>
          <p:nvPr/>
        </p:nvGrpSpPr>
        <p:grpSpPr>
          <a:xfrm>
            <a:off x="4366525" y="1583938"/>
            <a:ext cx="417141" cy="467338"/>
            <a:chOff x="1298037" y="2425727"/>
            <a:chExt cx="338364" cy="342887"/>
          </a:xfrm>
        </p:grpSpPr>
        <p:sp>
          <p:nvSpPr>
            <p:cNvPr id="37" name="Google Shape;9828;p73">
              <a:extLst>
                <a:ext uri="{FF2B5EF4-FFF2-40B4-BE49-F238E27FC236}">
                  <a16:creationId xmlns:a16="http://schemas.microsoft.com/office/drawing/2014/main" id="{E67828FB-4871-AE8D-8E4D-684B486421B7}"/>
                </a:ext>
              </a:extLst>
            </p:cNvPr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29;p73">
              <a:extLst>
                <a:ext uri="{FF2B5EF4-FFF2-40B4-BE49-F238E27FC236}">
                  <a16:creationId xmlns:a16="http://schemas.microsoft.com/office/drawing/2014/main" id="{C004D043-7831-D1E3-9F5F-8B13BFA2F6AD}"/>
                </a:ext>
              </a:extLst>
            </p:cNvPr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830;p73">
              <a:extLst>
                <a:ext uri="{FF2B5EF4-FFF2-40B4-BE49-F238E27FC236}">
                  <a16:creationId xmlns:a16="http://schemas.microsoft.com/office/drawing/2014/main" id="{84DA8A9D-D571-844C-572D-9C144C06D177}"/>
                </a:ext>
              </a:extLst>
            </p:cNvPr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831;p73">
              <a:extLst>
                <a:ext uri="{FF2B5EF4-FFF2-40B4-BE49-F238E27FC236}">
                  <a16:creationId xmlns:a16="http://schemas.microsoft.com/office/drawing/2014/main" id="{BF90406D-7BBE-6B07-C6FD-2849B1438DA6}"/>
                </a:ext>
              </a:extLst>
            </p:cNvPr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0275;p74">
            <a:extLst>
              <a:ext uri="{FF2B5EF4-FFF2-40B4-BE49-F238E27FC236}">
                <a16:creationId xmlns:a16="http://schemas.microsoft.com/office/drawing/2014/main" id="{EDE0D135-AFB2-DD30-AB9E-E8A3EA87722A}"/>
              </a:ext>
            </a:extLst>
          </p:cNvPr>
          <p:cNvGrpSpPr/>
          <p:nvPr/>
        </p:nvGrpSpPr>
        <p:grpSpPr>
          <a:xfrm>
            <a:off x="7036992" y="1624268"/>
            <a:ext cx="489575" cy="512327"/>
            <a:chOff x="4876780" y="2418064"/>
            <a:chExt cx="407774" cy="356627"/>
          </a:xfrm>
        </p:grpSpPr>
        <p:sp>
          <p:nvSpPr>
            <p:cNvPr id="42" name="Google Shape;10276;p74">
              <a:extLst>
                <a:ext uri="{FF2B5EF4-FFF2-40B4-BE49-F238E27FC236}">
                  <a16:creationId xmlns:a16="http://schemas.microsoft.com/office/drawing/2014/main" id="{10041D66-9A12-FF97-3D4C-8108133ADCF6}"/>
                </a:ext>
              </a:extLst>
            </p:cNvPr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0277;p74">
              <a:extLst>
                <a:ext uri="{FF2B5EF4-FFF2-40B4-BE49-F238E27FC236}">
                  <a16:creationId xmlns:a16="http://schemas.microsoft.com/office/drawing/2014/main" id="{549BA634-728C-E37A-EA8C-727EC0E264D1}"/>
                </a:ext>
              </a:extLst>
            </p:cNvPr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78;p74">
              <a:extLst>
                <a:ext uri="{FF2B5EF4-FFF2-40B4-BE49-F238E27FC236}">
                  <a16:creationId xmlns:a16="http://schemas.microsoft.com/office/drawing/2014/main" id="{F5A3D3EA-2790-1034-AC2A-88899372F211}"/>
                </a:ext>
              </a:extLst>
            </p:cNvPr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ahLst/>
              <a:cxn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79;p74">
              <a:extLst>
                <a:ext uri="{FF2B5EF4-FFF2-40B4-BE49-F238E27FC236}">
                  <a16:creationId xmlns:a16="http://schemas.microsoft.com/office/drawing/2014/main" id="{D82AE5F4-6EE0-B86C-39D8-7B372FC87AF4}"/>
                </a:ext>
              </a:extLst>
            </p:cNvPr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ahLst/>
              <a:cxn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80;p74">
              <a:extLst>
                <a:ext uri="{FF2B5EF4-FFF2-40B4-BE49-F238E27FC236}">
                  <a16:creationId xmlns:a16="http://schemas.microsoft.com/office/drawing/2014/main" id="{6A94BE0B-ED3F-CA50-D3D0-CB5D2D41DBA1}"/>
                </a:ext>
              </a:extLst>
            </p:cNvPr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ahLst/>
              <a:cxn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81;p74">
              <a:extLst>
                <a:ext uri="{FF2B5EF4-FFF2-40B4-BE49-F238E27FC236}">
                  <a16:creationId xmlns:a16="http://schemas.microsoft.com/office/drawing/2014/main" id="{A201AAAA-0C8E-88CD-4ED9-D7E025C2231A}"/>
                </a:ext>
              </a:extLst>
            </p:cNvPr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ahLst/>
              <a:cxn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82;p74">
              <a:extLst>
                <a:ext uri="{FF2B5EF4-FFF2-40B4-BE49-F238E27FC236}">
                  <a16:creationId xmlns:a16="http://schemas.microsoft.com/office/drawing/2014/main" id="{C298472F-07FA-EB85-DED8-F282ED87ED09}"/>
                </a:ext>
              </a:extLst>
            </p:cNvPr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ahLst/>
              <a:cxn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83;p74">
              <a:extLst>
                <a:ext uri="{FF2B5EF4-FFF2-40B4-BE49-F238E27FC236}">
                  <a16:creationId xmlns:a16="http://schemas.microsoft.com/office/drawing/2014/main" id="{8208A25C-4014-5A87-0F29-4964EF27955F}"/>
                </a:ext>
              </a:extLst>
            </p:cNvPr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ahLst/>
              <a:cxn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0454;p74">
            <a:extLst>
              <a:ext uri="{FF2B5EF4-FFF2-40B4-BE49-F238E27FC236}">
                <a16:creationId xmlns:a16="http://schemas.microsoft.com/office/drawing/2014/main" id="{8243D2E7-4279-708B-B11A-FE4EE9E143EF}"/>
              </a:ext>
            </a:extLst>
          </p:cNvPr>
          <p:cNvGrpSpPr/>
          <p:nvPr/>
        </p:nvGrpSpPr>
        <p:grpSpPr>
          <a:xfrm>
            <a:off x="816685" y="100668"/>
            <a:ext cx="450065" cy="469790"/>
            <a:chOff x="3996113" y="4291176"/>
            <a:chExt cx="336512" cy="335048"/>
          </a:xfrm>
        </p:grpSpPr>
        <p:sp>
          <p:nvSpPr>
            <p:cNvPr id="51" name="Google Shape;10455;p74">
              <a:extLst>
                <a:ext uri="{FF2B5EF4-FFF2-40B4-BE49-F238E27FC236}">
                  <a16:creationId xmlns:a16="http://schemas.microsoft.com/office/drawing/2014/main" id="{C9332353-EB11-0F7B-D800-01F8DD86CBAB}"/>
                </a:ext>
              </a:extLst>
            </p:cNvPr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56;p74">
              <a:extLst>
                <a:ext uri="{FF2B5EF4-FFF2-40B4-BE49-F238E27FC236}">
                  <a16:creationId xmlns:a16="http://schemas.microsoft.com/office/drawing/2014/main" id="{75480A2A-53E2-A0A0-16A5-F2D74C6344F6}"/>
                </a:ext>
              </a:extLst>
            </p:cNvPr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57;p74">
              <a:extLst>
                <a:ext uri="{FF2B5EF4-FFF2-40B4-BE49-F238E27FC236}">
                  <a16:creationId xmlns:a16="http://schemas.microsoft.com/office/drawing/2014/main" id="{2A3272D9-0A83-7E4B-27E1-10D11F14098E}"/>
                </a:ext>
              </a:extLst>
            </p:cNvPr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" name="Google Shape;319;p40">
            <a:extLst>
              <a:ext uri="{FF2B5EF4-FFF2-40B4-BE49-F238E27FC236}">
                <a16:creationId xmlns:a16="http://schemas.microsoft.com/office/drawing/2014/main" id="{ED33A463-635C-65BD-247B-B786E1B183B8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 l="12719" t="17045" r="17045" b="12719"/>
          <a:stretch/>
        </p:blipFill>
        <p:spPr>
          <a:xfrm>
            <a:off x="0" y="-1348"/>
            <a:ext cx="9144001" cy="5146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/>
        </p:nvSpPr>
        <p:spPr>
          <a:xfrm>
            <a:off x="2714976" y="2899229"/>
            <a:ext cx="2904708" cy="37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kern="1200" dirty="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  <a:sym typeface="DM Serif Display"/>
              </a:rPr>
              <a:t>Diesel consumption per bus per routine</a:t>
            </a:r>
            <a:endParaRPr sz="1100" b="1" kern="1200" dirty="0">
              <a:solidFill>
                <a:schemeClr val="tx1"/>
              </a:solidFill>
              <a:latin typeface="DM Serif Display" pitchFamily="2" charset="0"/>
              <a:ea typeface="+mn-ea"/>
              <a:cs typeface="+mn-cs"/>
              <a:sym typeface="DM Serif Display"/>
            </a:endParaRPr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502345" y="152243"/>
            <a:ext cx="279180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  <a:latin typeface="DM Serif Display" pitchFamily="2" charset="0"/>
                <a:cs typeface="Arial"/>
                <a:sym typeface="Arial"/>
              </a:rPr>
              <a:t>Impact </a:t>
            </a:r>
            <a:r>
              <a:rPr lang="es" b="1" dirty="0">
                <a:solidFill>
                  <a:srgbClr val="000000"/>
                </a:solidFill>
                <a:latin typeface="DM Serif Display" pitchFamily="2" charset="0"/>
                <a:cs typeface="Arial"/>
              </a:rPr>
              <a:t>simulation</a:t>
            </a:r>
            <a:endParaRPr b="1" dirty="0">
              <a:solidFill>
                <a:srgbClr val="000000"/>
              </a:solidFill>
              <a:latin typeface="DM Serif Display" pitchFamily="2" charset="0"/>
              <a:cs typeface="Arial"/>
            </a:endParaRPr>
          </a:p>
        </p:txBody>
      </p:sp>
      <p:sp>
        <p:nvSpPr>
          <p:cNvPr id="269" name="Google Shape;269;p39"/>
          <p:cNvSpPr/>
          <p:nvPr/>
        </p:nvSpPr>
        <p:spPr>
          <a:xfrm>
            <a:off x="2475733" y="3426148"/>
            <a:ext cx="1590668" cy="14907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5EF38-5372-35E9-EB5A-1C6EB579D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94" b="1276"/>
          <a:stretch/>
        </p:blipFill>
        <p:spPr>
          <a:xfrm>
            <a:off x="2008978" y="1113432"/>
            <a:ext cx="2367719" cy="177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B51F2-18EB-0CA4-E0FA-83FD16502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304" y="1113432"/>
            <a:ext cx="2309381" cy="1800462"/>
          </a:xfrm>
          <a:prstGeom prst="rect">
            <a:avLst/>
          </a:prstGeom>
        </p:spPr>
      </p:pic>
      <p:sp>
        <p:nvSpPr>
          <p:cNvPr id="66" name="Google Shape;267;p39">
            <a:extLst>
              <a:ext uri="{FF2B5EF4-FFF2-40B4-BE49-F238E27FC236}">
                <a16:creationId xmlns:a16="http://schemas.microsoft.com/office/drawing/2014/main" id="{2BF39547-24DA-A79C-E65B-920A428095BF}"/>
              </a:ext>
            </a:extLst>
          </p:cNvPr>
          <p:cNvSpPr txBox="1"/>
          <p:nvPr/>
        </p:nvSpPr>
        <p:spPr>
          <a:xfrm>
            <a:off x="1740483" y="630684"/>
            <a:ext cx="2904708" cy="37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kern="1200" dirty="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  <a:sym typeface="DM Serif Display"/>
              </a:rPr>
              <a:t>Using Ba9i</a:t>
            </a:r>
            <a:endParaRPr sz="1600" b="1" kern="1200" dirty="0">
              <a:solidFill>
                <a:schemeClr val="tx1"/>
              </a:solidFill>
              <a:latin typeface="DM Serif Display" pitchFamily="2" charset="0"/>
              <a:ea typeface="+mn-ea"/>
              <a:cs typeface="+mn-cs"/>
              <a:sym typeface="DM Serif Display"/>
            </a:endParaRPr>
          </a:p>
        </p:txBody>
      </p:sp>
      <p:sp>
        <p:nvSpPr>
          <p:cNvPr id="67" name="Google Shape;267;p39">
            <a:extLst>
              <a:ext uri="{FF2B5EF4-FFF2-40B4-BE49-F238E27FC236}">
                <a16:creationId xmlns:a16="http://schemas.microsoft.com/office/drawing/2014/main" id="{A4B95504-A46A-213C-F66C-469B0151E9EA}"/>
              </a:ext>
            </a:extLst>
          </p:cNvPr>
          <p:cNvSpPr txBox="1"/>
          <p:nvPr/>
        </p:nvSpPr>
        <p:spPr>
          <a:xfrm>
            <a:off x="4307640" y="662732"/>
            <a:ext cx="2904708" cy="37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kern="1200" dirty="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  <a:sym typeface="DM Serif Display"/>
              </a:rPr>
              <a:t>Without using Ba9i</a:t>
            </a:r>
            <a:endParaRPr sz="1600" b="1" kern="1200" dirty="0">
              <a:solidFill>
                <a:schemeClr val="tx1"/>
              </a:solidFill>
              <a:latin typeface="DM Serif Display" pitchFamily="2" charset="0"/>
              <a:ea typeface="+mn-ea"/>
              <a:cs typeface="+mn-cs"/>
              <a:sym typeface="DM Serif Display"/>
            </a:endParaRPr>
          </a:p>
        </p:txBody>
      </p:sp>
      <p:sp>
        <p:nvSpPr>
          <p:cNvPr id="68" name="Google Shape;272;p39">
            <a:extLst>
              <a:ext uri="{FF2B5EF4-FFF2-40B4-BE49-F238E27FC236}">
                <a16:creationId xmlns:a16="http://schemas.microsoft.com/office/drawing/2014/main" id="{99BB7F60-346F-4E21-382C-ACF4ECEFF08A}"/>
              </a:ext>
            </a:extLst>
          </p:cNvPr>
          <p:cNvSpPr txBox="1"/>
          <p:nvPr/>
        </p:nvSpPr>
        <p:spPr>
          <a:xfrm>
            <a:off x="3249960" y="3496084"/>
            <a:ext cx="622984" cy="10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 L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274;p39">
            <a:extLst>
              <a:ext uri="{FF2B5EF4-FFF2-40B4-BE49-F238E27FC236}">
                <a16:creationId xmlns:a16="http://schemas.microsoft.com/office/drawing/2014/main" id="{7D74FAF8-B6FD-7DB6-BCE8-7802F3E5168B}"/>
              </a:ext>
            </a:extLst>
          </p:cNvPr>
          <p:cNvSpPr/>
          <p:nvPr/>
        </p:nvSpPr>
        <p:spPr>
          <a:xfrm>
            <a:off x="2472834" y="3426148"/>
            <a:ext cx="643493" cy="1490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69;p39">
            <a:extLst>
              <a:ext uri="{FF2B5EF4-FFF2-40B4-BE49-F238E27FC236}">
                <a16:creationId xmlns:a16="http://schemas.microsoft.com/office/drawing/2014/main" id="{FD4807EE-0167-CF03-51AF-4E0363BAD3E5}"/>
              </a:ext>
            </a:extLst>
          </p:cNvPr>
          <p:cNvSpPr/>
          <p:nvPr/>
        </p:nvSpPr>
        <p:spPr>
          <a:xfrm>
            <a:off x="4944613" y="3421548"/>
            <a:ext cx="1590668" cy="14907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272;p39">
            <a:extLst>
              <a:ext uri="{FF2B5EF4-FFF2-40B4-BE49-F238E27FC236}">
                <a16:creationId xmlns:a16="http://schemas.microsoft.com/office/drawing/2014/main" id="{576B4073-4B47-9927-2C29-709342E49A7C}"/>
              </a:ext>
            </a:extLst>
          </p:cNvPr>
          <p:cNvSpPr txBox="1"/>
          <p:nvPr/>
        </p:nvSpPr>
        <p:spPr>
          <a:xfrm>
            <a:off x="5718840" y="3491484"/>
            <a:ext cx="622984" cy="10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5.5 L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" name="Google Shape;274;p39">
            <a:extLst>
              <a:ext uri="{FF2B5EF4-FFF2-40B4-BE49-F238E27FC236}">
                <a16:creationId xmlns:a16="http://schemas.microsoft.com/office/drawing/2014/main" id="{E7DF3F4D-AB58-BB3D-0FA4-1F2D3A9D5438}"/>
              </a:ext>
            </a:extLst>
          </p:cNvPr>
          <p:cNvSpPr/>
          <p:nvPr/>
        </p:nvSpPr>
        <p:spPr>
          <a:xfrm>
            <a:off x="4941714" y="3421548"/>
            <a:ext cx="643493" cy="1490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274;p39">
            <a:extLst>
              <a:ext uri="{FF2B5EF4-FFF2-40B4-BE49-F238E27FC236}">
                <a16:creationId xmlns:a16="http://schemas.microsoft.com/office/drawing/2014/main" id="{D86B21A4-7B35-5CF8-32DD-11D9A17C6CF6}"/>
              </a:ext>
            </a:extLst>
          </p:cNvPr>
          <p:cNvSpPr/>
          <p:nvPr/>
        </p:nvSpPr>
        <p:spPr>
          <a:xfrm>
            <a:off x="5260337" y="3418216"/>
            <a:ext cx="643493" cy="1490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Fuel Tank Opening Key Svg Png Icon Free Download (#300538) -  OnlineWebFonts.COM">
            <a:extLst>
              <a:ext uri="{FF2B5EF4-FFF2-40B4-BE49-F238E27FC236}">
                <a16:creationId xmlns:a16="http://schemas.microsoft.com/office/drawing/2014/main" id="{2F9230AF-1A2F-9488-BE1B-2402C99F9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196" y="3370227"/>
            <a:ext cx="242513" cy="24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2 Icon #324668 - Free Icons Library">
            <a:extLst>
              <a:ext uri="{FF2B5EF4-FFF2-40B4-BE49-F238E27FC236}">
                <a16:creationId xmlns:a16="http://schemas.microsoft.com/office/drawing/2014/main" id="{A7F418EB-698D-6FDB-0B1C-559ACC51F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567" y="3849088"/>
            <a:ext cx="363770" cy="36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Google Shape;267;p39">
            <a:extLst>
              <a:ext uri="{FF2B5EF4-FFF2-40B4-BE49-F238E27FC236}">
                <a16:creationId xmlns:a16="http://schemas.microsoft.com/office/drawing/2014/main" id="{7387F987-29DF-6861-FEB7-1A7D40DAB373}"/>
              </a:ext>
            </a:extLst>
          </p:cNvPr>
          <p:cNvSpPr txBox="1"/>
          <p:nvPr/>
        </p:nvSpPr>
        <p:spPr>
          <a:xfrm>
            <a:off x="2556982" y="3500304"/>
            <a:ext cx="2904708" cy="37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kern="1200" dirty="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  <a:sym typeface="DM Serif Display"/>
              </a:rPr>
              <a:t>CO2 Emissions per bus per routine</a:t>
            </a:r>
            <a:endParaRPr sz="1100" b="1" kern="1200" dirty="0">
              <a:solidFill>
                <a:schemeClr val="tx1"/>
              </a:solidFill>
              <a:latin typeface="DM Serif Display" pitchFamily="2" charset="0"/>
              <a:ea typeface="+mn-ea"/>
              <a:cs typeface="+mn-cs"/>
              <a:sym typeface="DM Serif Display"/>
            </a:endParaRPr>
          </a:p>
        </p:txBody>
      </p:sp>
      <p:sp>
        <p:nvSpPr>
          <p:cNvPr id="80" name="Google Shape;269;p39">
            <a:extLst>
              <a:ext uri="{FF2B5EF4-FFF2-40B4-BE49-F238E27FC236}">
                <a16:creationId xmlns:a16="http://schemas.microsoft.com/office/drawing/2014/main" id="{93A70D22-E61A-38C9-87B6-47B17AF1F153}"/>
              </a:ext>
            </a:extLst>
          </p:cNvPr>
          <p:cNvSpPr/>
          <p:nvPr/>
        </p:nvSpPr>
        <p:spPr>
          <a:xfrm>
            <a:off x="2483353" y="3997648"/>
            <a:ext cx="1590668" cy="14907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272;p39">
            <a:extLst>
              <a:ext uri="{FF2B5EF4-FFF2-40B4-BE49-F238E27FC236}">
                <a16:creationId xmlns:a16="http://schemas.microsoft.com/office/drawing/2014/main" id="{AC7E3731-CE50-4AF9-447D-6096E6CB15FC}"/>
              </a:ext>
            </a:extLst>
          </p:cNvPr>
          <p:cNvSpPr txBox="1"/>
          <p:nvPr/>
        </p:nvSpPr>
        <p:spPr>
          <a:xfrm>
            <a:off x="3249960" y="4050390"/>
            <a:ext cx="622984" cy="10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3500 g</a:t>
            </a:r>
            <a:endParaRPr sz="105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" name="Google Shape;274;p39">
            <a:extLst>
              <a:ext uri="{FF2B5EF4-FFF2-40B4-BE49-F238E27FC236}">
                <a16:creationId xmlns:a16="http://schemas.microsoft.com/office/drawing/2014/main" id="{55B947CA-D7BA-87F8-F362-DC0D4C59E373}"/>
              </a:ext>
            </a:extLst>
          </p:cNvPr>
          <p:cNvSpPr/>
          <p:nvPr/>
        </p:nvSpPr>
        <p:spPr>
          <a:xfrm>
            <a:off x="2480454" y="3997648"/>
            <a:ext cx="769506" cy="1490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269;p39">
            <a:extLst>
              <a:ext uri="{FF2B5EF4-FFF2-40B4-BE49-F238E27FC236}">
                <a16:creationId xmlns:a16="http://schemas.microsoft.com/office/drawing/2014/main" id="{4D62417B-405E-9FCB-6447-6DE4B712FC01}"/>
              </a:ext>
            </a:extLst>
          </p:cNvPr>
          <p:cNvSpPr/>
          <p:nvPr/>
        </p:nvSpPr>
        <p:spPr>
          <a:xfrm>
            <a:off x="4944613" y="3997648"/>
            <a:ext cx="1590668" cy="14907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272;p39">
            <a:extLst>
              <a:ext uri="{FF2B5EF4-FFF2-40B4-BE49-F238E27FC236}">
                <a16:creationId xmlns:a16="http://schemas.microsoft.com/office/drawing/2014/main" id="{55973672-CFCA-6A90-1BB4-F64D25B42A0B}"/>
              </a:ext>
            </a:extLst>
          </p:cNvPr>
          <p:cNvSpPr txBox="1"/>
          <p:nvPr/>
        </p:nvSpPr>
        <p:spPr>
          <a:xfrm>
            <a:off x="5825520" y="4050390"/>
            <a:ext cx="622984" cy="10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4150 g</a:t>
            </a:r>
            <a:endParaRPr sz="105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" name="Google Shape;274;p39">
            <a:extLst>
              <a:ext uri="{FF2B5EF4-FFF2-40B4-BE49-F238E27FC236}">
                <a16:creationId xmlns:a16="http://schemas.microsoft.com/office/drawing/2014/main" id="{783D33A6-66CA-22C0-0092-5DBE3432AE73}"/>
              </a:ext>
            </a:extLst>
          </p:cNvPr>
          <p:cNvSpPr/>
          <p:nvPr/>
        </p:nvSpPr>
        <p:spPr>
          <a:xfrm>
            <a:off x="4941714" y="3997648"/>
            <a:ext cx="643493" cy="1490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74;p39">
            <a:extLst>
              <a:ext uri="{FF2B5EF4-FFF2-40B4-BE49-F238E27FC236}">
                <a16:creationId xmlns:a16="http://schemas.microsoft.com/office/drawing/2014/main" id="{461C11EC-A0D0-8531-4503-05CC194777AC}"/>
              </a:ext>
            </a:extLst>
          </p:cNvPr>
          <p:cNvSpPr/>
          <p:nvPr/>
        </p:nvSpPr>
        <p:spPr>
          <a:xfrm>
            <a:off x="5324951" y="3997497"/>
            <a:ext cx="643493" cy="1490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9445;p73">
            <a:extLst>
              <a:ext uri="{FF2B5EF4-FFF2-40B4-BE49-F238E27FC236}">
                <a16:creationId xmlns:a16="http://schemas.microsoft.com/office/drawing/2014/main" id="{05A44A03-9B02-CD6C-5CF4-CDC9071E9253}"/>
              </a:ext>
            </a:extLst>
          </p:cNvPr>
          <p:cNvGrpSpPr/>
          <p:nvPr/>
        </p:nvGrpSpPr>
        <p:grpSpPr>
          <a:xfrm>
            <a:off x="1961102" y="4487621"/>
            <a:ext cx="198775" cy="348972"/>
            <a:chOff x="2487439" y="4280740"/>
            <a:chExt cx="198775" cy="348972"/>
          </a:xfrm>
          <a:solidFill>
            <a:schemeClr val="accent2"/>
          </a:solidFill>
        </p:grpSpPr>
        <p:sp>
          <p:nvSpPr>
            <p:cNvPr id="88" name="Google Shape;9446;p73">
              <a:extLst>
                <a:ext uri="{FF2B5EF4-FFF2-40B4-BE49-F238E27FC236}">
                  <a16:creationId xmlns:a16="http://schemas.microsoft.com/office/drawing/2014/main" id="{10FB82CF-DCD1-EA97-4EE5-F342A6564B87}"/>
                </a:ext>
              </a:extLst>
            </p:cNvPr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447;p73">
              <a:extLst>
                <a:ext uri="{FF2B5EF4-FFF2-40B4-BE49-F238E27FC236}">
                  <a16:creationId xmlns:a16="http://schemas.microsoft.com/office/drawing/2014/main" id="{A894293A-C80C-81D8-9B3F-86EA6D756F5C}"/>
                </a:ext>
              </a:extLst>
            </p:cNvPr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448;p73">
              <a:extLst>
                <a:ext uri="{FF2B5EF4-FFF2-40B4-BE49-F238E27FC236}">
                  <a16:creationId xmlns:a16="http://schemas.microsoft.com/office/drawing/2014/main" id="{5D1624E1-9506-86FD-FCB1-B56E29FC3C10}"/>
                </a:ext>
              </a:extLst>
            </p:cNvPr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449;p73">
              <a:extLst>
                <a:ext uri="{FF2B5EF4-FFF2-40B4-BE49-F238E27FC236}">
                  <a16:creationId xmlns:a16="http://schemas.microsoft.com/office/drawing/2014/main" id="{41ED087F-3B21-51D6-AF75-2AC2186791E5}"/>
                </a:ext>
              </a:extLst>
            </p:cNvPr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269;p39">
            <a:extLst>
              <a:ext uri="{FF2B5EF4-FFF2-40B4-BE49-F238E27FC236}">
                <a16:creationId xmlns:a16="http://schemas.microsoft.com/office/drawing/2014/main" id="{D04F9B8F-644E-EB8D-173E-37EA6AAA2192}"/>
              </a:ext>
            </a:extLst>
          </p:cNvPr>
          <p:cNvSpPr/>
          <p:nvPr/>
        </p:nvSpPr>
        <p:spPr>
          <a:xfrm>
            <a:off x="2483353" y="4591946"/>
            <a:ext cx="1590668" cy="14907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272;p39">
            <a:extLst>
              <a:ext uri="{FF2B5EF4-FFF2-40B4-BE49-F238E27FC236}">
                <a16:creationId xmlns:a16="http://schemas.microsoft.com/office/drawing/2014/main" id="{95ED06A2-2FCB-E8AF-6DEC-36CE9B682755}"/>
              </a:ext>
            </a:extLst>
          </p:cNvPr>
          <p:cNvSpPr txBox="1"/>
          <p:nvPr/>
        </p:nvSpPr>
        <p:spPr>
          <a:xfrm>
            <a:off x="3249960" y="4644688"/>
            <a:ext cx="622984" cy="10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41 Min.</a:t>
            </a:r>
            <a:endParaRPr sz="105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" name="Google Shape;274;p39">
            <a:extLst>
              <a:ext uri="{FF2B5EF4-FFF2-40B4-BE49-F238E27FC236}">
                <a16:creationId xmlns:a16="http://schemas.microsoft.com/office/drawing/2014/main" id="{F14427AD-8B87-0B23-138D-046673230320}"/>
              </a:ext>
            </a:extLst>
          </p:cNvPr>
          <p:cNvSpPr/>
          <p:nvPr/>
        </p:nvSpPr>
        <p:spPr>
          <a:xfrm>
            <a:off x="2480454" y="4591946"/>
            <a:ext cx="769506" cy="1490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269;p39">
            <a:extLst>
              <a:ext uri="{FF2B5EF4-FFF2-40B4-BE49-F238E27FC236}">
                <a16:creationId xmlns:a16="http://schemas.microsoft.com/office/drawing/2014/main" id="{54BF31B6-8DCE-003E-4CD1-B78FBCA955D0}"/>
              </a:ext>
            </a:extLst>
          </p:cNvPr>
          <p:cNvSpPr/>
          <p:nvPr/>
        </p:nvSpPr>
        <p:spPr>
          <a:xfrm>
            <a:off x="4944613" y="4591946"/>
            <a:ext cx="1590668" cy="14907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72;p39">
            <a:extLst>
              <a:ext uri="{FF2B5EF4-FFF2-40B4-BE49-F238E27FC236}">
                <a16:creationId xmlns:a16="http://schemas.microsoft.com/office/drawing/2014/main" id="{268AF4EB-09A2-1969-377C-655AD47B68DE}"/>
              </a:ext>
            </a:extLst>
          </p:cNvPr>
          <p:cNvSpPr txBox="1"/>
          <p:nvPr/>
        </p:nvSpPr>
        <p:spPr>
          <a:xfrm>
            <a:off x="5825520" y="4644688"/>
            <a:ext cx="622984" cy="10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69 Min</a:t>
            </a:r>
            <a:endParaRPr sz="105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" name="Google Shape;274;p39">
            <a:extLst>
              <a:ext uri="{FF2B5EF4-FFF2-40B4-BE49-F238E27FC236}">
                <a16:creationId xmlns:a16="http://schemas.microsoft.com/office/drawing/2014/main" id="{ABD06B22-7EDD-E09C-5283-DA3756BC122E}"/>
              </a:ext>
            </a:extLst>
          </p:cNvPr>
          <p:cNvSpPr/>
          <p:nvPr/>
        </p:nvSpPr>
        <p:spPr>
          <a:xfrm>
            <a:off x="4941714" y="4591946"/>
            <a:ext cx="643493" cy="1490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274;p39">
            <a:extLst>
              <a:ext uri="{FF2B5EF4-FFF2-40B4-BE49-F238E27FC236}">
                <a16:creationId xmlns:a16="http://schemas.microsoft.com/office/drawing/2014/main" id="{0BDF923D-DAA4-97A2-9184-786F93CEFA88}"/>
              </a:ext>
            </a:extLst>
          </p:cNvPr>
          <p:cNvSpPr/>
          <p:nvPr/>
        </p:nvSpPr>
        <p:spPr>
          <a:xfrm>
            <a:off x="5324951" y="4591795"/>
            <a:ext cx="643493" cy="1490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67;p39">
            <a:extLst>
              <a:ext uri="{FF2B5EF4-FFF2-40B4-BE49-F238E27FC236}">
                <a16:creationId xmlns:a16="http://schemas.microsoft.com/office/drawing/2014/main" id="{8FBDEA43-FA7A-9B7A-DAE2-85A97255AF94}"/>
              </a:ext>
            </a:extLst>
          </p:cNvPr>
          <p:cNvSpPr txBox="1"/>
          <p:nvPr/>
        </p:nvSpPr>
        <p:spPr>
          <a:xfrm>
            <a:off x="2981724" y="4137677"/>
            <a:ext cx="2904708" cy="37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 kern="1200" dirty="0">
                <a:solidFill>
                  <a:schemeClr val="tx1"/>
                </a:solidFill>
                <a:latin typeface="DM Serif Display" pitchFamily="2" charset="0"/>
                <a:ea typeface="+mn-ea"/>
                <a:cs typeface="+mn-cs"/>
                <a:sym typeface="DM Serif Display"/>
              </a:rPr>
              <a:t>Time consumed </a:t>
            </a:r>
            <a:endParaRPr sz="1100" b="1" kern="1200" dirty="0">
              <a:solidFill>
                <a:schemeClr val="tx1"/>
              </a:solidFill>
              <a:latin typeface="DM Serif Display" pitchFamily="2" charset="0"/>
              <a:ea typeface="+mn-ea"/>
              <a:cs typeface="+mn-cs"/>
              <a:sym typeface="DM Serif Display"/>
            </a:endParaRPr>
          </a:p>
        </p:txBody>
      </p:sp>
      <p:sp>
        <p:nvSpPr>
          <p:cNvPr id="38" name="Google Shape;177;p31">
            <a:extLst>
              <a:ext uri="{FF2B5EF4-FFF2-40B4-BE49-F238E27FC236}">
                <a16:creationId xmlns:a16="http://schemas.microsoft.com/office/drawing/2014/main" id="{394384A7-0660-F986-6AE3-99B677F99207}"/>
              </a:ext>
            </a:extLst>
          </p:cNvPr>
          <p:cNvSpPr/>
          <p:nvPr/>
        </p:nvSpPr>
        <p:spPr>
          <a:xfrm flipH="1">
            <a:off x="2000123" y="1023249"/>
            <a:ext cx="2409394" cy="1924549"/>
          </a:xfrm>
          <a:prstGeom prst="rect">
            <a:avLst/>
          </a:prstGeom>
          <a:noFill/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177;p31">
            <a:extLst>
              <a:ext uri="{FF2B5EF4-FFF2-40B4-BE49-F238E27FC236}">
                <a16:creationId xmlns:a16="http://schemas.microsoft.com/office/drawing/2014/main" id="{086B9A68-4461-8DB2-D351-B4B7D2BD172A}"/>
              </a:ext>
            </a:extLst>
          </p:cNvPr>
          <p:cNvSpPr/>
          <p:nvPr/>
        </p:nvSpPr>
        <p:spPr>
          <a:xfrm flipH="1">
            <a:off x="4534980" y="1021583"/>
            <a:ext cx="2367720" cy="1924549"/>
          </a:xfrm>
          <a:prstGeom prst="rect">
            <a:avLst/>
          </a:prstGeom>
          <a:noFill/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177;p31">
            <a:extLst>
              <a:ext uri="{FF2B5EF4-FFF2-40B4-BE49-F238E27FC236}">
                <a16:creationId xmlns:a16="http://schemas.microsoft.com/office/drawing/2014/main" id="{7686906D-3AE3-1653-7ABB-E35BF7FE8B20}"/>
              </a:ext>
            </a:extLst>
          </p:cNvPr>
          <p:cNvSpPr/>
          <p:nvPr/>
        </p:nvSpPr>
        <p:spPr>
          <a:xfrm flipH="1">
            <a:off x="306566" y="136169"/>
            <a:ext cx="2367720" cy="462468"/>
          </a:xfrm>
          <a:prstGeom prst="rect">
            <a:avLst/>
          </a:prstGeom>
          <a:noFill/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085B238-1FE6-83A3-BE5D-18ADB604C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035932"/>
              </p:ext>
            </p:extLst>
          </p:nvPr>
        </p:nvGraphicFramePr>
        <p:xfrm>
          <a:off x="548966" y="169700"/>
          <a:ext cx="7974251" cy="4804099"/>
        </p:xfrm>
        <a:graphic>
          <a:graphicData uri="http://schemas.openxmlformats.org/drawingml/2006/table">
            <a:tbl>
              <a:tblPr firstRow="1" bandRow="1">
                <a:tableStyleId>{3DB6CD37-609F-491D-A23C-09E76A86FAE2}</a:tableStyleId>
              </a:tblPr>
              <a:tblGrid>
                <a:gridCol w="2221310">
                  <a:extLst>
                    <a:ext uri="{9D8B030D-6E8A-4147-A177-3AD203B41FA5}">
                      <a16:colId xmlns:a16="http://schemas.microsoft.com/office/drawing/2014/main" val="1757886374"/>
                    </a:ext>
                  </a:extLst>
                </a:gridCol>
                <a:gridCol w="1269698">
                  <a:extLst>
                    <a:ext uri="{9D8B030D-6E8A-4147-A177-3AD203B41FA5}">
                      <a16:colId xmlns:a16="http://schemas.microsoft.com/office/drawing/2014/main" val="4274480340"/>
                    </a:ext>
                  </a:extLst>
                </a:gridCol>
                <a:gridCol w="1205794">
                  <a:extLst>
                    <a:ext uri="{9D8B030D-6E8A-4147-A177-3AD203B41FA5}">
                      <a16:colId xmlns:a16="http://schemas.microsoft.com/office/drawing/2014/main" val="1856742687"/>
                    </a:ext>
                  </a:extLst>
                </a:gridCol>
                <a:gridCol w="950917">
                  <a:extLst>
                    <a:ext uri="{9D8B030D-6E8A-4147-A177-3AD203B41FA5}">
                      <a16:colId xmlns:a16="http://schemas.microsoft.com/office/drawing/2014/main" val="1216006702"/>
                    </a:ext>
                  </a:extLst>
                </a:gridCol>
                <a:gridCol w="1163266">
                  <a:extLst>
                    <a:ext uri="{9D8B030D-6E8A-4147-A177-3AD203B41FA5}">
                      <a16:colId xmlns:a16="http://schemas.microsoft.com/office/drawing/2014/main" val="1437894084"/>
                    </a:ext>
                  </a:extLst>
                </a:gridCol>
                <a:gridCol w="1163266">
                  <a:extLst>
                    <a:ext uri="{9D8B030D-6E8A-4147-A177-3AD203B41FA5}">
                      <a16:colId xmlns:a16="http://schemas.microsoft.com/office/drawing/2014/main" val="1224022370"/>
                    </a:ext>
                  </a:extLst>
                </a:gridCol>
              </a:tblGrid>
              <a:tr h="491360"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197038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DM Serif Display" pitchFamily="2" charset="0"/>
                        </a:rPr>
                        <a:t>Bus tracking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480858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DM Serif Display" pitchFamily="2" charset="0"/>
                        </a:rPr>
                        <a:t>Speed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707570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DM Serif Display" pitchFamily="2" charset="0"/>
                        </a:rPr>
                        <a:t>Absence declaration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574009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DM Serif Display" pitchFamily="2" charset="0"/>
                        </a:rPr>
                        <a:t>Broadcasts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45331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DM Serif Display" pitchFamily="2" charset="0"/>
                        </a:rPr>
                        <a:t>Routine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598370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DM Serif Display" pitchFamily="2" charset="0"/>
                        </a:rPr>
                        <a:t>Data analysis 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446067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DM Serif Display" pitchFamily="2" charset="0"/>
                        </a:rPr>
                        <a:t>Absence records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907377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DM Serif Display" pitchFamily="2" charset="0"/>
                        </a:rPr>
                        <a:t>Tasks completion tracking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272220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DM Serif Display" pitchFamily="2" charset="0"/>
                        </a:rPr>
                        <a:t>Reviews &amp; rating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842508"/>
                  </a:ext>
                </a:extLst>
              </a:tr>
              <a:tr h="4149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dirty="0">
                          <a:latin typeface="DM Serif Display" pitchFamily="2" charset="0"/>
                        </a:rPr>
                        <a:t>Defining/pinning permanent pick-up and drop-off locations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20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885905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050" dirty="0">
                          <a:latin typeface="DM Serif Display" pitchFamily="2" charset="0"/>
                        </a:rPr>
                        <a:t>Communication media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249519"/>
                  </a:ext>
                </a:extLst>
              </a:tr>
              <a:tr h="3408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DM Serif Display" pitchFamily="2" charset="0"/>
                        </a:rPr>
                        <a:t>Interactive spreadsheets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069928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DM Serif Display" pitchFamily="2" charset="0"/>
                        </a:rPr>
                        <a:t>Optimized routing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20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799367"/>
                  </a:ext>
                </a:extLst>
              </a:tr>
              <a:tr h="2964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DM Serif Display" pitchFamily="2" charset="0"/>
                        </a:rPr>
                        <a:t>Driving trend reports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FD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</a:t>
                      </a:r>
                      <a:endParaRPr lang="en-DE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060016"/>
                  </a:ext>
                </a:extLst>
              </a:tr>
            </a:tbl>
          </a:graphicData>
        </a:graphic>
      </p:graphicFrame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9ED89C4-11A5-62D8-44C3-ACAF8C221D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3333" y1="64000" x2="73333" y2="64000"/>
                        <a14:foregroundMark x1="63111" y1="62667" x2="63111" y2="6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8067" y="136513"/>
            <a:ext cx="658499" cy="65849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754733A-A44C-B73F-3487-70947D076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9778" r="90222">
                        <a14:foregroundMark x1="30667" y1="68444" x2="30667" y2="68444"/>
                        <a14:foregroundMark x1="14667" y1="65778" x2="90222" y2="63111"/>
                        <a14:foregroundMark x1="43556" y1="27556" x2="43556" y2="27556"/>
                        <a14:foregroundMark x1="43556" y1="27556" x2="43556" y2="27556"/>
                        <a14:foregroundMark x1="36889" y1="72444" x2="36889" y2="72444"/>
                        <a14:foregroundMark x1="36000" y1="72444" x2="36000" y2="72444"/>
                        <a14:foregroundMark x1="25333" y1="71111" x2="25333" y2="71111"/>
                        <a14:foregroundMark x1="54222" y1="73778" x2="54222" y2="73778"/>
                        <a14:foregroundMark x1="71556" y1="77778" x2="71556" y2="7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5793" y="53713"/>
            <a:ext cx="752972" cy="752972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B07F1D2-EE90-7D00-1269-66AFAFF2AC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019" b="61661" l="28012" r="79120">
                        <a14:foregroundMark x1="52000" y1="48465" x2="52000" y2="48465"/>
                        <a14:foregroundMark x1="47733" y1="42323" x2="47733" y2="42323"/>
                        <a14:foregroundMark x1="40533" y1="44326" x2="40533" y2="44326"/>
                        <a14:foregroundMark x1="40533" y1="44726" x2="40533" y2="44726"/>
                        <a14:foregroundMark x1="40266" y1="44860" x2="39733" y2="45127"/>
                        <a14:foregroundMark x1="40533" y1="44726" x2="40266" y2="44860"/>
                        <a14:foregroundMark x1="40929" y1="44726" x2="37333" y2="44326"/>
                        <a14:foregroundMark x1="42133" y1="44860" x2="40929" y2="44726"/>
                        <a14:foregroundMark x1="37067" y1="44726" x2="37067" y2="44726"/>
                        <a14:foregroundMark x1="37333" y1="45260" x2="37333" y2="45260"/>
                        <a14:foregroundMark x1="37934" y1="44726" x2="38133" y2="44593"/>
                        <a14:foregroundMark x1="37733" y1="44860" x2="37934" y2="44726"/>
                        <a14:foregroundMark x1="37333" y1="45127" x2="37733" y2="44860"/>
                        <a14:foregroundMark x1="40533" y1="44726" x2="42400" y2="44593"/>
                        <a14:foregroundMark x1="35936" y1="44726" x2="35132" y2="44818"/>
                        <a14:foregroundMark x1="42933" y1="43925" x2="35936" y2="44726"/>
                        <a14:foregroundMark x1="36000" y1="46595" x2="36000" y2="46595"/>
                        <a14:foregroundMark x1="61600" y1="46996" x2="61600" y2="46996"/>
                        <a14:foregroundMark x1="63467" y1="48064" x2="63467" y2="48064"/>
                        <a14:foregroundMark x1="67200" y1="46595" x2="67200" y2="46595"/>
                        <a14:foregroundMark x1="59733" y1="48064" x2="59733" y2="48064"/>
                        <a14:foregroundMark x1="58933" y1="47130" x2="58933" y2="47130"/>
                        <a14:foregroundMark x1="59200" y1="47931" x2="59467" y2="47664"/>
                        <a14:foregroundMark x1="61067" y1="47130" x2="61600" y2="47664"/>
                        <a14:foregroundMark x1="60000" y1="47263" x2="57600" y2="48064"/>
                        <a14:foregroundMark x1="56000" y1="47263" x2="56000" y2="47263"/>
                        <a14:foregroundMark x1="55467" y1="45127" x2="55467" y2="45127"/>
                        <a14:foregroundMark x1="55467" y1="45127" x2="55467" y2="45127"/>
                        <a14:foregroundMark x1="54400" y1="44593" x2="54933" y2="44860"/>
                        <a14:foregroundMark x1="55467" y1="44993" x2="55467" y2="44993"/>
                        <a14:foregroundMark x1="56267" y1="45394" x2="54933" y2="44860"/>
                        <a14:foregroundMark x1="50667" y1="58611" x2="50667" y2="58611"/>
                        <a14:foregroundMark x1="34933" y1="52470" x2="34933" y2="52470"/>
                        <a14:foregroundMark x1="43467" y1="54206" x2="43467" y2="54206"/>
                        <a14:foregroundMark x1="47467" y1="54072" x2="47467" y2="54072"/>
                        <a14:foregroundMark x1="51467" y1="54072" x2="51467" y2="54072"/>
                        <a14:foregroundMark x1="47867" y1="53805" x2="43467" y2="53271"/>
                        <a14:foregroundMark x1="52267" y1="54339" x2="47867" y2="53805"/>
                        <a14:foregroundMark x1="65067" y1="53271" x2="65067" y2="53271"/>
                        <a14:foregroundMark x1="61333" y1="54339" x2="61333" y2="54339"/>
                        <a14:foregroundMark x1="62133" y1="55541" x2="62133" y2="55541"/>
                        <a14:foregroundMark x1="62133" y1="52870" x2="62133" y2="54473"/>
                        <a14:foregroundMark x1="57282" y1="55808" x2="54933" y2="55274"/>
                        <a14:foregroundMark x1="57867" y1="55941" x2="57282" y2="55808"/>
                        <a14:foregroundMark x1="59733" y1="54873" x2="57600" y2="55007"/>
                        <a14:foregroundMark x1="53378" y1="53805" x2="53067" y2="54072"/>
                        <a14:foregroundMark x1="54933" y1="52470" x2="53378" y2="53805"/>
                        <a14:foregroundMark x1="38933" y1="55407" x2="38933" y2="55407"/>
                        <a14:foregroundMark x1="44533" y1="55808" x2="44533" y2="55808"/>
                        <a14:foregroundMark x1="44267" y1="55007" x2="44267" y2="55007"/>
                        <a14:foregroundMark x1="43200" y1="54873" x2="43200" y2="54873"/>
                        <a14:foregroundMark x1="43200" y1="54873" x2="44267" y2="54740"/>
                        <a14:foregroundMark x1="63467" y1="55007" x2="34933" y2="55274"/>
                        <a14:backgroundMark x1="47733" y1="44593" x2="47733" y2="44593"/>
                        <a14:backgroundMark x1="47996" y1="44726" x2="49067" y2="44860"/>
                        <a14:backgroundMark x1="46933" y1="44593" x2="47996" y2="44726"/>
                        <a14:backgroundMark x1="51467" y1="44059" x2="45867" y2="44326"/>
                        <a14:backgroundMark x1="64210" y1="46400" x2="63733" y2="46195"/>
                        <a14:backgroundMark x1="65600" y1="46996" x2="65205" y2="46827"/>
                        <a14:backgroundMark x1="61333" y1="50734" x2="64000" y2="51135"/>
                        <a14:backgroundMark x1="40533" y1="48999" x2="40800" y2="48465"/>
                        <a14:backgroundMark x1="50905" y1="44993" x2="47733" y2="44059"/>
                        <a14:backgroundMark x1="51360" y1="45127" x2="50905" y2="44993"/>
                        <a14:backgroundMark x1="52267" y1="45394" x2="51360" y2="45127"/>
                        <a14:backgroundMark x1="52000" y1="43391" x2="52000" y2="43391"/>
                        <a14:backgroundMark x1="58933" y1="46061" x2="58933" y2="46061"/>
                        <a14:backgroundMark x1="57118" y1="47827" x2="56915" y2="48064"/>
                        <a14:backgroundMark x1="57289" y1="58611" x2="57600" y2="59546"/>
                        <a14:backgroundMark x1="57074" y1="57964" x2="57289" y2="58611"/>
                        <a14:backgroundMark x1="63467" y1="46462" x2="63467" y2="46462"/>
                        <a14:backgroundMark x1="65867" y1="46996" x2="65867" y2="46996"/>
                        <a14:backgroundMark x1="68267" y1="46996" x2="68267" y2="46996"/>
                        <a14:backgroundMark x1="69867" y1="46996" x2="69867" y2="46996"/>
                        <a14:backgroundMark x1="69067" y1="46462" x2="69067" y2="46462"/>
                        <a14:backgroundMark x1="48267" y1="44192" x2="45867" y2="44326"/>
                        <a14:backgroundMark x1="57333" y1="58745" x2="57333" y2="58745"/>
                        <a14:backgroundMark x1="61186" y1="45360" x2="62133" y2="45394"/>
                        <a14:backgroundMark x1="56071" y1="45173" x2="61120" y2="45357"/>
                        <a14:backgroundMark x1="51094" y1="44993" x2="53190" y2="45069"/>
                        <a14:backgroundMark x1="44144" y1="44741" x2="51094" y2="44993"/>
                        <a14:backgroundMark x1="54363" y1="44218" x2="43850" y2="44543"/>
                        <a14:backgroundMark x1="69971" y1="46595" x2="75467" y2="46061"/>
                        <a14:backgroundMark x1="65844" y1="46996" x2="69971" y2="46595"/>
                        <a14:backgroundMark x1="64465" y1="47130" x2="65844" y2="46996"/>
                        <a14:backgroundMark x1="63491" y1="47225" x2="64465" y2="47130"/>
                        <a14:backgroundMark x1="34933" y1="45527" x2="34933" y2="45527"/>
                        <a14:backgroundMark x1="34667" y1="44860" x2="34667" y2="44860"/>
                        <a14:backgroundMark x1="33600" y1="45127" x2="34933" y2="44993"/>
                        <a14:backgroundMark x1="35733" y1="44726" x2="35733" y2="44726"/>
                        <a14:backgroundMark x1="61333" y1="53004" x2="60882" y2="52998"/>
                        <a14:backgroundMark x1="37333" y1="54606" x2="37333" y2="54606"/>
                        <a14:backgroundMark x1="49067" y1="55808" x2="49067" y2="55808"/>
                        <a14:backgroundMark x1="64000" y1="54873" x2="64000" y2="54873"/>
                        <a14:backgroundMark x1="41867" y1="55274" x2="41867" y2="55274"/>
                        <a14:backgroundMark x1="42400" y1="53271" x2="42400" y2="53271"/>
                        <a14:backgroundMark x1="38133" y1="55541" x2="38133" y2="55541"/>
                        <a14:backgroundMark x1="48800" y1="53805" x2="48800" y2="53805"/>
                      </a14:backgroundRemoval>
                    </a14:imgEffect>
                  </a14:imgLayer>
                </a14:imgProps>
              </a:ext>
            </a:extLst>
          </a:blip>
          <a:srcRect l="21624" t="33939" r="14492" b="35259"/>
          <a:stretch/>
        </p:blipFill>
        <p:spPr>
          <a:xfrm>
            <a:off x="6130383" y="85952"/>
            <a:ext cx="675685" cy="650698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18594251-5743-A5A2-48CE-C27EC0D9F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549" y="223579"/>
            <a:ext cx="387916" cy="415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3D8C77-A990-C98C-7298-941D3A60A0F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446" b="72521" l="9418" r="84758">
                        <a14:foregroundMark x1="49416" y1="54517" x2="49416" y2="54517"/>
                        <a14:foregroundMark x1="63773" y1="40966" x2="63773" y2="40966"/>
                        <a14:foregroundMark x1="63940" y1="40498" x2="65069" y2="43540"/>
                        <a14:foregroundMark x1="80134" y1="44548" x2="78297" y2="52181"/>
                        <a14:foregroundMark x1="79132" y1="36760" x2="79132" y2="36760"/>
                        <a14:backgroundMark x1="68948" y1="48131" x2="68948" y2="48131"/>
                        <a14:backgroundMark x1="67446" y1="47975" x2="67446" y2="47975"/>
                        <a14:backgroundMark x1="67446" y1="47975" x2="67613" y2="50156"/>
                        <a14:backgroundMark x1="67613" y1="50156" x2="67613" y2="43458"/>
                        <a14:backgroundMark x1="67613" y1="43458" x2="67780" y2="47975"/>
                      </a14:backgroundRemoval>
                    </a14:imgEffect>
                  </a14:imgLayer>
                </a14:imgProps>
              </a:ext>
            </a:extLst>
          </a:blip>
          <a:srcRect l="1" t="22937" r="5824" b="21969"/>
          <a:stretch/>
        </p:blipFill>
        <p:spPr>
          <a:xfrm>
            <a:off x="7612486" y="223579"/>
            <a:ext cx="658499" cy="412882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4AF38229-97C1-21A4-66F4-210D24E4AF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5588" y="91777"/>
            <a:ext cx="996408" cy="664272"/>
          </a:xfrm>
          <a:prstGeom prst="rect">
            <a:avLst/>
          </a:prstGeom>
        </p:spPr>
      </p:pic>
      <p:sp>
        <p:nvSpPr>
          <p:cNvPr id="11" name="Google Shape;268;p39">
            <a:extLst>
              <a:ext uri="{FF2B5EF4-FFF2-40B4-BE49-F238E27FC236}">
                <a16:creationId xmlns:a16="http://schemas.microsoft.com/office/drawing/2014/main" id="{60DA2349-09F8-D011-F217-F79BBB39A0D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289" y="27940"/>
            <a:ext cx="2681312" cy="437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rgbClr val="000000"/>
                </a:solidFill>
                <a:latin typeface="DM Serif Display" pitchFamily="2" charset="0"/>
                <a:cs typeface="Arial"/>
                <a:sym typeface="Arial"/>
              </a:rPr>
              <a:t>Competitor Analysis</a:t>
            </a:r>
            <a:endParaRPr sz="1600" b="1" dirty="0">
              <a:solidFill>
                <a:srgbClr val="000000"/>
              </a:solidFill>
              <a:latin typeface="DM Serif Display" pitchFamily="2" charset="0"/>
              <a:cs typeface="Arial"/>
            </a:endParaRPr>
          </a:p>
        </p:txBody>
      </p:sp>
      <p:sp>
        <p:nvSpPr>
          <p:cNvPr id="12" name="Google Shape;177;p31">
            <a:extLst>
              <a:ext uri="{FF2B5EF4-FFF2-40B4-BE49-F238E27FC236}">
                <a16:creationId xmlns:a16="http://schemas.microsoft.com/office/drawing/2014/main" id="{294CB839-8E33-D240-16E9-58B91E4D36CB}"/>
              </a:ext>
            </a:extLst>
          </p:cNvPr>
          <p:cNvSpPr/>
          <p:nvPr/>
        </p:nvSpPr>
        <p:spPr>
          <a:xfrm flipH="1">
            <a:off x="122004" y="57159"/>
            <a:ext cx="2053503" cy="397033"/>
          </a:xfrm>
          <a:prstGeom prst="rect">
            <a:avLst/>
          </a:prstGeom>
          <a:noFill/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51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T</a:t>
            </a:r>
            <a:r>
              <a:rPr lang="es" dirty="0"/>
              <a:t>able of Contents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2944856" y="1993950"/>
            <a:ext cx="147932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Business Overview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4946899" y="2206594"/>
            <a:ext cx="1753800" cy="285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Challenges &amp; solutions  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1040714" y="3681599"/>
            <a:ext cx="16527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</a:rPr>
              <a:t>Market Research &amp; Potential 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1408984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4322776" y="3797793"/>
            <a:ext cx="1248246" cy="345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Finances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4398904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D133D5-8DA6-2EFC-1E41-99B57AC6A210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7542106" y="2109128"/>
            <a:ext cx="1095714" cy="577800"/>
          </a:xfrm>
        </p:spPr>
        <p:txBody>
          <a:bodyPr/>
          <a:lstStyle/>
          <a:p>
            <a:pPr algn="l"/>
            <a:r>
              <a:rPr lang="en-US" dirty="0"/>
              <a:t>Key Interactions</a:t>
            </a:r>
            <a:endParaRPr lang="en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5"/>
          <p:cNvSpPr txBox="1">
            <a:spLocks noGrp="1"/>
          </p:cNvSpPr>
          <p:nvPr>
            <p:ph type="ctrTitle"/>
          </p:nvPr>
        </p:nvSpPr>
        <p:spPr>
          <a:xfrm flipH="1">
            <a:off x="2329616" y="1714234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Finances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731" name="Google Shape;731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C78A-2FE2-7320-A76A-0C284B8F1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0154" y="113030"/>
            <a:ext cx="3425207" cy="946200"/>
          </a:xfrm>
        </p:spPr>
        <p:txBody>
          <a:bodyPr/>
          <a:lstStyle/>
          <a:p>
            <a:r>
              <a:rPr lang="en-US" dirty="0"/>
              <a:t>Financial Projections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55B75A-8F5B-7BD6-7554-DF4C92A2E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450536"/>
              </p:ext>
            </p:extLst>
          </p:nvPr>
        </p:nvGraphicFramePr>
        <p:xfrm>
          <a:off x="601014" y="1059230"/>
          <a:ext cx="7090298" cy="1527216"/>
        </p:xfrm>
        <a:graphic>
          <a:graphicData uri="http://schemas.openxmlformats.org/drawingml/2006/table">
            <a:tbl>
              <a:tblPr>
                <a:tableStyleId>{3DB6CD37-609F-491D-A23C-09E76A86FAE2}</a:tableStyleId>
              </a:tblPr>
              <a:tblGrid>
                <a:gridCol w="485461">
                  <a:extLst>
                    <a:ext uri="{9D8B030D-6E8A-4147-A177-3AD203B41FA5}">
                      <a16:colId xmlns:a16="http://schemas.microsoft.com/office/drawing/2014/main" val="953501606"/>
                    </a:ext>
                  </a:extLst>
                </a:gridCol>
                <a:gridCol w="1366958">
                  <a:extLst>
                    <a:ext uri="{9D8B030D-6E8A-4147-A177-3AD203B41FA5}">
                      <a16:colId xmlns:a16="http://schemas.microsoft.com/office/drawing/2014/main" val="461173882"/>
                    </a:ext>
                  </a:extLst>
                </a:gridCol>
                <a:gridCol w="1149778">
                  <a:extLst>
                    <a:ext uri="{9D8B030D-6E8A-4147-A177-3AD203B41FA5}">
                      <a16:colId xmlns:a16="http://schemas.microsoft.com/office/drawing/2014/main" val="2209979183"/>
                    </a:ext>
                  </a:extLst>
                </a:gridCol>
                <a:gridCol w="1443611">
                  <a:extLst>
                    <a:ext uri="{9D8B030D-6E8A-4147-A177-3AD203B41FA5}">
                      <a16:colId xmlns:a16="http://schemas.microsoft.com/office/drawing/2014/main" val="1011534962"/>
                    </a:ext>
                  </a:extLst>
                </a:gridCol>
                <a:gridCol w="1392509">
                  <a:extLst>
                    <a:ext uri="{9D8B030D-6E8A-4147-A177-3AD203B41FA5}">
                      <a16:colId xmlns:a16="http://schemas.microsoft.com/office/drawing/2014/main" val="2580444786"/>
                    </a:ext>
                  </a:extLst>
                </a:gridCol>
                <a:gridCol w="1251981">
                  <a:extLst>
                    <a:ext uri="{9D8B030D-6E8A-4147-A177-3AD203B41FA5}">
                      <a16:colId xmlns:a16="http://schemas.microsoft.com/office/drawing/2014/main" val="3787916410"/>
                    </a:ext>
                  </a:extLst>
                </a:gridCol>
              </a:tblGrid>
              <a:tr h="5747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Year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Sales acquired (Schools)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No. of users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Expenses (JOD)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Revenue (JOD)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EBITDA (JOD)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extLst>
                  <a:ext uri="{0D108BD9-81ED-4DB2-BD59-A6C34878D82A}">
                    <a16:rowId xmlns:a16="http://schemas.microsoft.com/office/drawing/2014/main" val="2829592306"/>
                  </a:ext>
                </a:extLst>
              </a:tr>
              <a:tr h="172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87092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57009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-30083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704355"/>
                  </a:ext>
                </a:extLst>
              </a:tr>
              <a:tr h="172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4905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104534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148223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43689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47983290"/>
                  </a:ext>
                </a:extLst>
              </a:tr>
              <a:tr h="172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9484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133702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290744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157042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6596266"/>
                  </a:ext>
                </a:extLst>
              </a:tr>
              <a:tr h="1693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17623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173864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512453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338589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48189353"/>
                  </a:ext>
                </a:extLst>
              </a:tr>
              <a:tr h="177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20716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215868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6" marR="6456" marT="645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705430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489562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31419078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CF630D1-2872-97D2-02BA-D99C1D2651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7608466"/>
              </p:ext>
            </p:extLst>
          </p:nvPr>
        </p:nvGraphicFramePr>
        <p:xfrm>
          <a:off x="2467973" y="2760134"/>
          <a:ext cx="4208053" cy="2131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41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56"/>
          <p:cNvPicPr preferRelativeResize="0"/>
          <p:nvPr/>
        </p:nvPicPr>
        <p:blipFill rotWithShape="1">
          <a:blip r:embed="rId3">
            <a:alphaModFix/>
          </a:blip>
          <a:srcRect t="5979"/>
          <a:stretch/>
        </p:blipFill>
        <p:spPr>
          <a:xfrm>
            <a:off x="916013" y="1274600"/>
            <a:ext cx="7311975" cy="3796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6"/>
          <p:cNvSpPr txBox="1">
            <a:spLocks noGrp="1"/>
          </p:cNvSpPr>
          <p:nvPr>
            <p:ph type="ctrTitle"/>
          </p:nvPr>
        </p:nvSpPr>
        <p:spPr>
          <a:xfrm>
            <a:off x="4038272" y="328053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The Ask</a:t>
            </a:r>
            <a:endParaRPr dirty="0"/>
          </a:p>
        </p:txBody>
      </p:sp>
      <p:grpSp>
        <p:nvGrpSpPr>
          <p:cNvPr id="738" name="Google Shape;738;p56"/>
          <p:cNvGrpSpPr/>
          <p:nvPr/>
        </p:nvGrpSpPr>
        <p:grpSpPr>
          <a:xfrm>
            <a:off x="3538719" y="1765422"/>
            <a:ext cx="2066591" cy="2066234"/>
            <a:chOff x="2974000" y="1609100"/>
            <a:chExt cx="2864695" cy="2864200"/>
          </a:xfrm>
        </p:grpSpPr>
        <p:sp>
          <p:nvSpPr>
            <p:cNvPr id="739" name="Google Shape;739;p56"/>
            <p:cNvSpPr/>
            <p:nvPr/>
          </p:nvSpPr>
          <p:spPr>
            <a:xfrm>
              <a:off x="2974000" y="1609100"/>
              <a:ext cx="1384955" cy="1384521"/>
            </a:xfrm>
            <a:custGeom>
              <a:avLst/>
              <a:gdLst/>
              <a:ahLst/>
              <a:cxnLst/>
              <a:rect l="l" t="t" r="r" b="b"/>
              <a:pathLst>
                <a:path w="25535" h="25527" extrusionOk="0">
                  <a:moveTo>
                    <a:pt x="1" y="1"/>
                  </a:moveTo>
                  <a:lnTo>
                    <a:pt x="1" y="25526"/>
                  </a:lnTo>
                  <a:lnTo>
                    <a:pt x="2750" y="25526"/>
                  </a:lnTo>
                  <a:lnTo>
                    <a:pt x="2750" y="2741"/>
                  </a:lnTo>
                  <a:lnTo>
                    <a:pt x="25535" y="2741"/>
                  </a:lnTo>
                  <a:lnTo>
                    <a:pt x="25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2974000" y="3088834"/>
              <a:ext cx="1384955" cy="1384466"/>
            </a:xfrm>
            <a:custGeom>
              <a:avLst/>
              <a:gdLst/>
              <a:ahLst/>
              <a:cxnLst/>
              <a:rect l="l" t="t" r="r" b="b"/>
              <a:pathLst>
                <a:path w="25535" h="25526" extrusionOk="0">
                  <a:moveTo>
                    <a:pt x="1" y="1"/>
                  </a:moveTo>
                  <a:lnTo>
                    <a:pt x="1" y="25526"/>
                  </a:lnTo>
                  <a:lnTo>
                    <a:pt x="25535" y="25526"/>
                  </a:lnTo>
                  <a:lnTo>
                    <a:pt x="25535" y="22785"/>
                  </a:lnTo>
                  <a:lnTo>
                    <a:pt x="2750" y="22785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4454228" y="1609100"/>
              <a:ext cx="1384466" cy="1384521"/>
            </a:xfrm>
            <a:custGeom>
              <a:avLst/>
              <a:gdLst/>
              <a:ahLst/>
              <a:cxnLst/>
              <a:rect l="l" t="t" r="r" b="b"/>
              <a:pathLst>
                <a:path w="25526" h="25527" extrusionOk="0">
                  <a:moveTo>
                    <a:pt x="0" y="1"/>
                  </a:moveTo>
                  <a:lnTo>
                    <a:pt x="0" y="2741"/>
                  </a:lnTo>
                  <a:lnTo>
                    <a:pt x="22776" y="2741"/>
                  </a:lnTo>
                  <a:lnTo>
                    <a:pt x="22776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4454228" y="3088834"/>
              <a:ext cx="1384466" cy="1384466"/>
            </a:xfrm>
            <a:custGeom>
              <a:avLst/>
              <a:gdLst/>
              <a:ahLst/>
              <a:cxnLst/>
              <a:rect l="l" t="t" r="r" b="b"/>
              <a:pathLst>
                <a:path w="25526" h="25526" extrusionOk="0">
                  <a:moveTo>
                    <a:pt x="22776" y="1"/>
                  </a:moveTo>
                  <a:lnTo>
                    <a:pt x="22776" y="22785"/>
                  </a:lnTo>
                  <a:lnTo>
                    <a:pt x="0" y="22785"/>
                  </a:lnTo>
                  <a:lnTo>
                    <a:pt x="0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56"/>
          <p:cNvSpPr txBox="1">
            <a:spLocks noGrp="1"/>
          </p:cNvSpPr>
          <p:nvPr>
            <p:ph type="subTitle" idx="4294967295"/>
          </p:nvPr>
        </p:nvSpPr>
        <p:spPr>
          <a:xfrm>
            <a:off x="1644289" y="1614637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125K JODs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Payroll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4" name="Google Shape;744;p56"/>
          <p:cNvSpPr txBox="1">
            <a:spLocks noGrp="1"/>
          </p:cNvSpPr>
          <p:nvPr>
            <p:ph type="subTitle" idx="4294967295"/>
          </p:nvPr>
        </p:nvSpPr>
        <p:spPr>
          <a:xfrm>
            <a:off x="1209124" y="2859009"/>
            <a:ext cx="1819926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15K JODs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Rent &amp; Utilities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5" name="Google Shape;745;p56"/>
          <p:cNvSpPr txBox="1">
            <a:spLocks noGrp="1"/>
          </p:cNvSpPr>
          <p:nvPr>
            <p:ph type="subTitle" idx="4294967295"/>
          </p:nvPr>
        </p:nvSpPr>
        <p:spPr>
          <a:xfrm>
            <a:off x="6109901" y="1606485"/>
            <a:ext cx="2186816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50K JODs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Product development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746" name="Google Shape;746;p56"/>
          <p:cNvSpPr txBox="1">
            <a:spLocks noGrp="1"/>
          </p:cNvSpPr>
          <p:nvPr>
            <p:ph type="subTitle" idx="4294967295"/>
          </p:nvPr>
        </p:nvSpPr>
        <p:spPr>
          <a:xfrm>
            <a:off x="6118406" y="2843160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10K JODs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Initial costs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" name="Google Shape;743;p56">
            <a:extLst>
              <a:ext uri="{FF2B5EF4-FFF2-40B4-BE49-F238E27FC236}">
                <a16:creationId xmlns:a16="http://schemas.microsoft.com/office/drawing/2014/main" id="{9767BF0A-E3D1-771E-E781-BD386E25CFD5}"/>
              </a:ext>
            </a:extLst>
          </p:cNvPr>
          <p:cNvSpPr txBox="1">
            <a:spLocks/>
          </p:cNvSpPr>
          <p:nvPr/>
        </p:nvSpPr>
        <p:spPr>
          <a:xfrm>
            <a:off x="3761787" y="2542146"/>
            <a:ext cx="1380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r">
              <a:lnSpc>
                <a:spcPct val="100000"/>
              </a:lnSpc>
              <a:buFont typeface="Open Sans Light"/>
              <a:buNone/>
            </a:pPr>
            <a:r>
              <a:rPr lang="en-US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200K JODs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DF0094-E8C1-129E-7F8B-F34A69E38905}"/>
              </a:ext>
            </a:extLst>
          </p:cNvPr>
          <p:cNvSpPr txBox="1"/>
          <p:nvPr/>
        </p:nvSpPr>
        <p:spPr>
          <a:xfrm>
            <a:off x="2425501" y="4381492"/>
            <a:ext cx="472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are looking for </a:t>
            </a:r>
            <a:r>
              <a:rPr lang="en-US" b="1" dirty="0">
                <a:solidFill>
                  <a:schemeClr val="bg1"/>
                </a:solidFill>
              </a:rPr>
              <a:t>200,000</a:t>
            </a:r>
            <a:r>
              <a:rPr lang="en-US" dirty="0">
                <a:solidFill>
                  <a:schemeClr val="bg1"/>
                </a:solidFill>
              </a:rPr>
              <a:t> JODs to develop the final product and operate for </a:t>
            </a:r>
            <a:r>
              <a:rPr lang="en-US" u="sng" dirty="0">
                <a:solidFill>
                  <a:schemeClr val="bg1"/>
                </a:solidFill>
              </a:rPr>
              <a:t>two years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199"/>
            <a:ext cx="3073552" cy="523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2432637" y="6680"/>
            <a:ext cx="3867300" cy="537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Team introduction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B5EFC5D-DC62-AE1F-6A0E-7F30389B1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326" y="677598"/>
            <a:ext cx="6070674" cy="45281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9;p40">
            <a:extLst>
              <a:ext uri="{FF2B5EF4-FFF2-40B4-BE49-F238E27FC236}">
                <a16:creationId xmlns:a16="http://schemas.microsoft.com/office/drawing/2014/main" id="{1B63CEB9-E74C-2649-7CC3-B3C273A27E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719" t="17045" r="17045" b="12719"/>
          <a:stretch/>
        </p:blipFill>
        <p:spPr>
          <a:xfrm>
            <a:off x="0" y="-1350"/>
            <a:ext cx="9144001" cy="514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81;p58">
            <a:extLst>
              <a:ext uri="{FF2B5EF4-FFF2-40B4-BE49-F238E27FC236}">
                <a16:creationId xmlns:a16="http://schemas.microsoft.com/office/drawing/2014/main" id="{01C6B912-2FD9-2847-01D1-128AB351E622}"/>
              </a:ext>
            </a:extLst>
          </p:cNvPr>
          <p:cNvSpPr/>
          <p:nvPr/>
        </p:nvSpPr>
        <p:spPr>
          <a:xfrm>
            <a:off x="-215300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83;p58">
            <a:extLst>
              <a:ext uri="{FF2B5EF4-FFF2-40B4-BE49-F238E27FC236}">
                <a16:creationId xmlns:a16="http://schemas.microsoft.com/office/drawing/2014/main" id="{AEDC33BF-0154-F04D-CF77-3C4891923DD6}"/>
              </a:ext>
            </a:extLst>
          </p:cNvPr>
          <p:cNvSpPr txBox="1">
            <a:spLocks/>
          </p:cNvSpPr>
          <p:nvPr/>
        </p:nvSpPr>
        <p:spPr>
          <a:xfrm>
            <a:off x="1276129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>
                <a:solidFill>
                  <a:srgbClr val="F3F3F3"/>
                </a:solidFill>
              </a:rPr>
              <a:t>Questions?</a:t>
            </a:r>
            <a:endParaRPr lang="en-US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01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Project Overview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3099062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858334" y="1889629"/>
            <a:ext cx="3707559" cy="1789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 defTabSz="0">
              <a:lnSpc>
                <a:spcPct val="150000"/>
              </a:lnSpc>
            </a:pPr>
            <a:r>
              <a:rPr lang="en-US" sz="1400" b="1" dirty="0">
                <a:latin typeface="DM Serif Display" pitchFamily="2" charset="0"/>
              </a:rPr>
              <a:t>Solution type: </a:t>
            </a:r>
            <a:r>
              <a:rPr lang="en-US" sz="1400" dirty="0">
                <a:latin typeface="DM Serif Display" pitchFamily="2" charset="0"/>
              </a:rPr>
              <a:t>SaaS</a:t>
            </a:r>
          </a:p>
          <a:p>
            <a:pPr marL="0" indent="0" algn="l" defTabSz="0">
              <a:lnSpc>
                <a:spcPct val="150000"/>
              </a:lnSpc>
            </a:pPr>
            <a:r>
              <a:rPr lang="en-US" sz="1400" b="1" dirty="0">
                <a:latin typeface="DM Serif Display" pitchFamily="2" charset="0"/>
              </a:rPr>
              <a:t>Development stage: </a:t>
            </a:r>
            <a:r>
              <a:rPr lang="en-US" sz="1400" dirty="0">
                <a:latin typeface="DM Serif Display" pitchFamily="2" charset="0"/>
              </a:rPr>
              <a:t>MVP</a:t>
            </a:r>
          </a:p>
          <a:p>
            <a:pPr marL="0" indent="0" algn="l" defTabSz="0">
              <a:lnSpc>
                <a:spcPct val="150000"/>
              </a:lnSpc>
            </a:pPr>
            <a:r>
              <a:rPr lang="en-US" sz="1400" b="1" dirty="0">
                <a:latin typeface="DM Serif Display" pitchFamily="2" charset="0"/>
              </a:rPr>
              <a:t>Field: </a:t>
            </a:r>
            <a:r>
              <a:rPr lang="en-US" sz="1400" dirty="0">
                <a:latin typeface="DM Serif Display" pitchFamily="2" charset="0"/>
              </a:rPr>
              <a:t>Transportation</a:t>
            </a:r>
          </a:p>
          <a:p>
            <a:pPr marL="0" indent="0" algn="l" defTabSz="0">
              <a:lnSpc>
                <a:spcPct val="150000"/>
              </a:lnSpc>
            </a:pPr>
            <a:r>
              <a:rPr lang="en-US" sz="1400" b="1" dirty="0">
                <a:latin typeface="DM Serif Display" pitchFamily="2" charset="0"/>
              </a:rPr>
              <a:t>SDG: </a:t>
            </a:r>
            <a:r>
              <a:rPr lang="en-US" sz="1400" dirty="0">
                <a:latin typeface="DM Serif Display" pitchFamily="2" charset="0"/>
              </a:rPr>
              <a:t>Responsible consumption</a:t>
            </a:r>
          </a:p>
          <a:p>
            <a:pPr marL="0" indent="0" algn="l" defTabSz="0">
              <a:lnSpc>
                <a:spcPct val="150000"/>
              </a:lnSpc>
            </a:pPr>
            <a:r>
              <a:rPr lang="en-US" sz="1400" b="1" dirty="0">
                <a:latin typeface="DM Serif Display" pitchFamily="2" charset="0"/>
              </a:rPr>
              <a:t>Sales model: </a:t>
            </a:r>
            <a:r>
              <a:rPr lang="en-US" sz="1400" dirty="0">
                <a:latin typeface="DM Serif Display" pitchFamily="2" charset="0"/>
              </a:rPr>
              <a:t>B2B</a:t>
            </a:r>
          </a:p>
          <a:p>
            <a:pPr marL="0" indent="0" algn="l" defTabSz="0">
              <a:lnSpc>
                <a:spcPct val="150000"/>
              </a:lnSpc>
            </a:pPr>
            <a:r>
              <a:rPr lang="en-US" sz="1400" b="1" dirty="0">
                <a:latin typeface="DM Serif Display" pitchFamily="2" charset="0"/>
              </a:rPr>
              <a:t>Location: </a:t>
            </a:r>
            <a:r>
              <a:rPr lang="en-US" sz="1400" dirty="0">
                <a:latin typeface="DM Serif Display" pitchFamily="2" charset="0"/>
              </a:rPr>
              <a:t>Amman</a:t>
            </a:r>
          </a:p>
          <a:p>
            <a:pPr marL="0" indent="0" algn="l" defTabSz="0">
              <a:lnSpc>
                <a:spcPct val="150000"/>
              </a:lnSpc>
            </a:pPr>
            <a:r>
              <a:rPr lang="en-US" sz="1400" b="1" dirty="0">
                <a:latin typeface="DM Serif Display" pitchFamily="2" charset="0"/>
              </a:rPr>
              <a:t>Incorporation status: </a:t>
            </a:r>
            <a:r>
              <a:rPr lang="en-US" sz="1400" dirty="0">
                <a:latin typeface="DM Serif Display" pitchFamily="2" charset="0"/>
              </a:rPr>
              <a:t>Not registered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Challenges &amp; Solutions  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 amt="20000"/>
          </a:blip>
          <a:srcRect l="651" t="1526" r="661"/>
          <a:stretch/>
        </p:blipFill>
        <p:spPr>
          <a:xfrm>
            <a:off x="0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F2BD1-221E-FCA9-B1D6-297E19A559E1}"/>
              </a:ext>
            </a:extLst>
          </p:cNvPr>
          <p:cNvSpPr txBox="1"/>
          <p:nvPr/>
        </p:nvSpPr>
        <p:spPr>
          <a:xfrm>
            <a:off x="266355" y="129323"/>
            <a:ext cx="179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DM Serif Display" pitchFamily="2" charset="0"/>
              </a:rPr>
              <a:t>Challenges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DM Serif Display" pitchFamily="2" charset="0"/>
              </a:rPr>
              <a:t> </a:t>
            </a:r>
            <a:endParaRPr lang="en-DE" sz="2000" dirty="0">
              <a:solidFill>
                <a:schemeClr val="bg1">
                  <a:lumMod val="10000"/>
                </a:schemeClr>
              </a:solidFill>
              <a:latin typeface="DM Serif Display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0671C-B719-0196-91EC-7A5294656504}"/>
              </a:ext>
            </a:extLst>
          </p:cNvPr>
          <p:cNvSpPr txBox="1"/>
          <p:nvPr/>
        </p:nvSpPr>
        <p:spPr>
          <a:xfrm>
            <a:off x="7683568" y="108985"/>
            <a:ext cx="1650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DM Serif Display" pitchFamily="2" charset="0"/>
              </a:rPr>
              <a:t>Solutions </a:t>
            </a:r>
            <a:endParaRPr lang="en-DE" sz="2400" dirty="0">
              <a:latin typeface="DM Serif Displ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A1FE6-AC38-6E5E-46DD-052536E413E2}"/>
              </a:ext>
            </a:extLst>
          </p:cNvPr>
          <p:cNvSpPr txBox="1"/>
          <p:nvPr/>
        </p:nvSpPr>
        <p:spPr>
          <a:xfrm>
            <a:off x="1533839" y="846386"/>
            <a:ext cx="3627372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Absent students’ inclusion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Idle waiting time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Human routing errors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Inaccessible data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Fleet management 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Clueless parents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740E82C-47FC-970E-50E9-4B23AFDA77C3}"/>
              </a:ext>
            </a:extLst>
          </p:cNvPr>
          <p:cNvSpPr txBox="1"/>
          <p:nvPr/>
        </p:nvSpPr>
        <p:spPr>
          <a:xfrm>
            <a:off x="5706971" y="846386"/>
            <a:ext cx="3627372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Absence declaration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Automated notifications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Optimized routing algorithm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Interactive spreadsheets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Speed control and bus tracking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Status updates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F1BCB-FF75-5E81-5F04-5AF951C2B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67" y="846386"/>
            <a:ext cx="1065992" cy="2981164"/>
          </a:xfrm>
          <a:prstGeom prst="rect">
            <a:avLst/>
          </a:prstGeom>
        </p:spPr>
      </p:pic>
      <p:sp>
        <p:nvSpPr>
          <p:cNvPr id="83" name="Google Shape;177;p31">
            <a:extLst>
              <a:ext uri="{FF2B5EF4-FFF2-40B4-BE49-F238E27FC236}">
                <a16:creationId xmlns:a16="http://schemas.microsoft.com/office/drawing/2014/main" id="{4B2DC287-7082-8AAA-6BD7-108289745193}"/>
              </a:ext>
            </a:extLst>
          </p:cNvPr>
          <p:cNvSpPr/>
          <p:nvPr/>
        </p:nvSpPr>
        <p:spPr>
          <a:xfrm flipH="1">
            <a:off x="425475" y="846386"/>
            <a:ext cx="1072984" cy="2981164"/>
          </a:xfrm>
          <a:prstGeom prst="rect">
            <a:avLst/>
          </a:prstGeom>
          <a:noFill/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BB1A6-704A-7821-EDF6-F122DDE2C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026" y="3442354"/>
            <a:ext cx="3009493" cy="1565508"/>
          </a:xfrm>
          <a:prstGeom prst="rect">
            <a:avLst/>
          </a:prstGeom>
        </p:spPr>
      </p:pic>
      <p:sp>
        <p:nvSpPr>
          <p:cNvPr id="84" name="Google Shape;177;p31">
            <a:extLst>
              <a:ext uri="{FF2B5EF4-FFF2-40B4-BE49-F238E27FC236}">
                <a16:creationId xmlns:a16="http://schemas.microsoft.com/office/drawing/2014/main" id="{C79FAA75-738C-D956-0924-5DA7EC0509A7}"/>
              </a:ext>
            </a:extLst>
          </p:cNvPr>
          <p:cNvSpPr/>
          <p:nvPr/>
        </p:nvSpPr>
        <p:spPr>
          <a:xfrm flipH="1">
            <a:off x="5796476" y="3433893"/>
            <a:ext cx="3009493" cy="1561444"/>
          </a:xfrm>
          <a:prstGeom prst="rect">
            <a:avLst/>
          </a:prstGeom>
          <a:noFill/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56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ctrTitle"/>
          </p:nvPr>
        </p:nvSpPr>
        <p:spPr>
          <a:xfrm flipH="1">
            <a:off x="3907515" y="2120525"/>
            <a:ext cx="3308725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KEY INTERACTIONS 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467C-FCA9-0611-7250-37C8B6BF4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600" y="470625"/>
            <a:ext cx="1497600" cy="791733"/>
          </a:xfrm>
        </p:spPr>
        <p:txBody>
          <a:bodyPr/>
          <a:lstStyle/>
          <a:p>
            <a:r>
              <a:rPr lang="en-US" sz="2400" dirty="0"/>
              <a:t>Driver</a:t>
            </a:r>
            <a:endParaRPr lang="en-DE" sz="2400" dirty="0"/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FF399EF-D598-7A7C-EB03-50F672F1F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50" y="1269915"/>
            <a:ext cx="1729416" cy="3385147"/>
          </a:xfrm>
          <a:prstGeom prst="rect">
            <a:avLst/>
          </a:prstGeom>
        </p:spPr>
      </p:pic>
      <p:pic>
        <p:nvPicPr>
          <p:cNvPr id="71" name="Google Shape;736;p56">
            <a:extLst>
              <a:ext uri="{FF2B5EF4-FFF2-40B4-BE49-F238E27FC236}">
                <a16:creationId xmlns:a16="http://schemas.microsoft.com/office/drawing/2014/main" id="{FADAC265-1D1D-4DB7-7813-1EC825022017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 t="5979"/>
          <a:stretch/>
        </p:blipFill>
        <p:spPr>
          <a:xfrm>
            <a:off x="0" y="-8062"/>
            <a:ext cx="9144000" cy="5151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2964;p78">
            <a:extLst>
              <a:ext uri="{FF2B5EF4-FFF2-40B4-BE49-F238E27FC236}">
                <a16:creationId xmlns:a16="http://schemas.microsoft.com/office/drawing/2014/main" id="{122FD0ED-0A9B-EAFA-C30E-B9D76BB7798B}"/>
              </a:ext>
            </a:extLst>
          </p:cNvPr>
          <p:cNvGrpSpPr/>
          <p:nvPr/>
        </p:nvGrpSpPr>
        <p:grpSpPr>
          <a:xfrm>
            <a:off x="4281970" y="2701558"/>
            <a:ext cx="362593" cy="509683"/>
            <a:chOff x="2780301" y="1521896"/>
            <a:chExt cx="333133" cy="321037"/>
          </a:xfrm>
        </p:grpSpPr>
        <p:sp>
          <p:nvSpPr>
            <p:cNvPr id="5" name="Google Shape;12965;p78">
              <a:extLst>
                <a:ext uri="{FF2B5EF4-FFF2-40B4-BE49-F238E27FC236}">
                  <a16:creationId xmlns:a16="http://schemas.microsoft.com/office/drawing/2014/main" id="{63851231-1ABC-060F-FFE0-EC01DD90395F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966;p78">
              <a:extLst>
                <a:ext uri="{FF2B5EF4-FFF2-40B4-BE49-F238E27FC236}">
                  <a16:creationId xmlns:a16="http://schemas.microsoft.com/office/drawing/2014/main" id="{E987509A-1397-900B-E605-3FC96821666F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967;p78">
              <a:extLst>
                <a:ext uri="{FF2B5EF4-FFF2-40B4-BE49-F238E27FC236}">
                  <a16:creationId xmlns:a16="http://schemas.microsoft.com/office/drawing/2014/main" id="{5D3F5177-D232-285A-C731-C94C917A7008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968;p78">
              <a:extLst>
                <a:ext uri="{FF2B5EF4-FFF2-40B4-BE49-F238E27FC236}">
                  <a16:creationId xmlns:a16="http://schemas.microsoft.com/office/drawing/2014/main" id="{2401F067-662A-A64D-860E-04FB19F6076F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969;p78">
              <a:extLst>
                <a:ext uri="{FF2B5EF4-FFF2-40B4-BE49-F238E27FC236}">
                  <a16:creationId xmlns:a16="http://schemas.microsoft.com/office/drawing/2014/main" id="{F2065AA3-F48F-4D0B-4F89-438EF4F1ADBF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970;p78">
              <a:extLst>
                <a:ext uri="{FF2B5EF4-FFF2-40B4-BE49-F238E27FC236}">
                  <a16:creationId xmlns:a16="http://schemas.microsoft.com/office/drawing/2014/main" id="{59051584-5D92-5537-550A-03A8B2F03B2D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971;p78">
              <a:extLst>
                <a:ext uri="{FF2B5EF4-FFF2-40B4-BE49-F238E27FC236}">
                  <a16:creationId xmlns:a16="http://schemas.microsoft.com/office/drawing/2014/main" id="{D76D6946-898A-BF8E-AA3A-5FB5898CDBAC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972;p78">
              <a:extLst>
                <a:ext uri="{FF2B5EF4-FFF2-40B4-BE49-F238E27FC236}">
                  <a16:creationId xmlns:a16="http://schemas.microsoft.com/office/drawing/2014/main" id="{8FD08474-29D3-19A1-0828-221A81F361DC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973;p78">
              <a:extLst>
                <a:ext uri="{FF2B5EF4-FFF2-40B4-BE49-F238E27FC236}">
                  <a16:creationId xmlns:a16="http://schemas.microsoft.com/office/drawing/2014/main" id="{165FE480-B4AD-3D27-E692-2B86582E9D81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74;p78">
              <a:extLst>
                <a:ext uri="{FF2B5EF4-FFF2-40B4-BE49-F238E27FC236}">
                  <a16:creationId xmlns:a16="http://schemas.microsoft.com/office/drawing/2014/main" id="{1DBAC5BD-BD76-60DE-B51F-2CBB0B9668D1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975;p78">
              <a:extLst>
                <a:ext uri="{FF2B5EF4-FFF2-40B4-BE49-F238E27FC236}">
                  <a16:creationId xmlns:a16="http://schemas.microsoft.com/office/drawing/2014/main" id="{764011EA-08A0-EC1B-1822-94669C6067CD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976;p78">
              <a:extLst>
                <a:ext uri="{FF2B5EF4-FFF2-40B4-BE49-F238E27FC236}">
                  <a16:creationId xmlns:a16="http://schemas.microsoft.com/office/drawing/2014/main" id="{DCB15A0D-D798-32B8-E57F-D952A97EA68F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977;p78">
              <a:extLst>
                <a:ext uri="{FF2B5EF4-FFF2-40B4-BE49-F238E27FC236}">
                  <a16:creationId xmlns:a16="http://schemas.microsoft.com/office/drawing/2014/main" id="{81C2E2FC-C294-DBAA-C764-E7BA85836F54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978;p78">
              <a:extLst>
                <a:ext uri="{FF2B5EF4-FFF2-40B4-BE49-F238E27FC236}">
                  <a16:creationId xmlns:a16="http://schemas.microsoft.com/office/drawing/2014/main" id="{992933F9-810A-5F8D-5A1B-54ECB471B111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979;p78">
              <a:extLst>
                <a:ext uri="{FF2B5EF4-FFF2-40B4-BE49-F238E27FC236}">
                  <a16:creationId xmlns:a16="http://schemas.microsoft.com/office/drawing/2014/main" id="{7C0B8284-04E4-FBAD-DA5A-6D5D53FF5573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980;p78">
              <a:extLst>
                <a:ext uri="{FF2B5EF4-FFF2-40B4-BE49-F238E27FC236}">
                  <a16:creationId xmlns:a16="http://schemas.microsoft.com/office/drawing/2014/main" id="{21592890-85A4-2C47-64D5-D0890ED17EF4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981;p78">
              <a:extLst>
                <a:ext uri="{FF2B5EF4-FFF2-40B4-BE49-F238E27FC236}">
                  <a16:creationId xmlns:a16="http://schemas.microsoft.com/office/drawing/2014/main" id="{37243E50-D1D8-FB09-B890-FD0568092D02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82;p78">
              <a:extLst>
                <a:ext uri="{FF2B5EF4-FFF2-40B4-BE49-F238E27FC236}">
                  <a16:creationId xmlns:a16="http://schemas.microsoft.com/office/drawing/2014/main" id="{E43E92FB-70AD-6616-4472-CB5F8A9B480D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983;p78">
              <a:extLst>
                <a:ext uri="{FF2B5EF4-FFF2-40B4-BE49-F238E27FC236}">
                  <a16:creationId xmlns:a16="http://schemas.microsoft.com/office/drawing/2014/main" id="{2AC3CEEB-8EA2-A8A1-2E38-A652F17EA588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984;p78">
              <a:extLst>
                <a:ext uri="{FF2B5EF4-FFF2-40B4-BE49-F238E27FC236}">
                  <a16:creationId xmlns:a16="http://schemas.microsoft.com/office/drawing/2014/main" id="{44A630AC-A598-6011-828E-63F9CC09C5CA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D7257E7-1155-B00F-677F-3D012BE9E6D4}"/>
              </a:ext>
            </a:extLst>
          </p:cNvPr>
          <p:cNvSpPr txBox="1"/>
          <p:nvPr/>
        </p:nvSpPr>
        <p:spPr>
          <a:xfrm>
            <a:off x="4633889" y="1269815"/>
            <a:ext cx="3719945" cy="30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DM Serif Display" pitchFamily="2" charset="0"/>
              </a:rPr>
              <a:t>Automatic Routing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DM Serif Display" pitchFamily="2" charset="0"/>
              </a:rPr>
              <a:t>Attendance Recording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DM Serif Display" pitchFamily="2" charset="0"/>
              </a:rPr>
              <a:t>Receive Popups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DM Serif Display" pitchFamily="2" charset="0"/>
              </a:rPr>
              <a:t>Diesel purchase recording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DM Serif Display" pitchFamily="2" charset="0"/>
              </a:rPr>
              <a:t>Cleaning declaration </a:t>
            </a:r>
          </a:p>
        </p:txBody>
      </p:sp>
      <p:grpSp>
        <p:nvGrpSpPr>
          <p:cNvPr id="41" name="Google Shape;12492;p78">
            <a:extLst>
              <a:ext uri="{FF2B5EF4-FFF2-40B4-BE49-F238E27FC236}">
                <a16:creationId xmlns:a16="http://schemas.microsoft.com/office/drawing/2014/main" id="{D0A5BBF5-CE47-6CBA-EB86-02717C4B5AAF}"/>
              </a:ext>
            </a:extLst>
          </p:cNvPr>
          <p:cNvGrpSpPr/>
          <p:nvPr/>
        </p:nvGrpSpPr>
        <p:grpSpPr>
          <a:xfrm>
            <a:off x="4303209" y="2113180"/>
            <a:ext cx="373886" cy="415022"/>
            <a:chOff x="4193490" y="3350084"/>
            <a:chExt cx="289939" cy="334661"/>
          </a:xfrm>
        </p:grpSpPr>
        <p:sp>
          <p:nvSpPr>
            <p:cNvPr id="42" name="Google Shape;12493;p78">
              <a:extLst>
                <a:ext uri="{FF2B5EF4-FFF2-40B4-BE49-F238E27FC236}">
                  <a16:creationId xmlns:a16="http://schemas.microsoft.com/office/drawing/2014/main" id="{A47E3583-D257-2D8F-1C7A-29F0DB8CF193}"/>
                </a:ext>
              </a:extLst>
            </p:cNvPr>
            <p:cNvSpPr/>
            <p:nvPr/>
          </p:nvSpPr>
          <p:spPr>
            <a:xfrm>
              <a:off x="4193490" y="3350084"/>
              <a:ext cx="246364" cy="150110"/>
            </a:xfrm>
            <a:custGeom>
              <a:avLst/>
              <a:gdLst/>
              <a:ahLst/>
              <a:cxnLst/>
              <a:rect l="l" t="t" r="r" b="b"/>
              <a:pathLst>
                <a:path w="7740" h="4716" extrusionOk="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94;p78">
              <a:extLst>
                <a:ext uri="{FF2B5EF4-FFF2-40B4-BE49-F238E27FC236}">
                  <a16:creationId xmlns:a16="http://schemas.microsoft.com/office/drawing/2014/main" id="{54294B9D-DC98-3599-628B-2B65E07DFE23}"/>
                </a:ext>
              </a:extLst>
            </p:cNvPr>
            <p:cNvSpPr/>
            <p:nvPr/>
          </p:nvSpPr>
          <p:spPr>
            <a:xfrm>
              <a:off x="4193872" y="3405023"/>
              <a:ext cx="9517" cy="44753"/>
            </a:xfrm>
            <a:custGeom>
              <a:avLst/>
              <a:gdLst/>
              <a:ahLst/>
              <a:cxnLst/>
              <a:rect l="l" t="t" r="r" b="b"/>
              <a:pathLst>
                <a:path w="299" h="1406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95;p78">
              <a:extLst>
                <a:ext uri="{FF2B5EF4-FFF2-40B4-BE49-F238E27FC236}">
                  <a16:creationId xmlns:a16="http://schemas.microsoft.com/office/drawing/2014/main" id="{842C6BCF-C63F-3D4C-2125-49E011D84BB7}"/>
                </a:ext>
              </a:extLst>
            </p:cNvPr>
            <p:cNvSpPr/>
            <p:nvPr/>
          </p:nvSpPr>
          <p:spPr>
            <a:xfrm>
              <a:off x="4275356" y="3444460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496;p78">
              <a:extLst>
                <a:ext uri="{FF2B5EF4-FFF2-40B4-BE49-F238E27FC236}">
                  <a16:creationId xmlns:a16="http://schemas.microsoft.com/office/drawing/2014/main" id="{E99388AC-9376-B0D4-C1AA-9572A7078F13}"/>
                </a:ext>
              </a:extLst>
            </p:cNvPr>
            <p:cNvSpPr/>
            <p:nvPr/>
          </p:nvSpPr>
          <p:spPr>
            <a:xfrm>
              <a:off x="4275356" y="3463781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97;p78">
              <a:extLst>
                <a:ext uri="{FF2B5EF4-FFF2-40B4-BE49-F238E27FC236}">
                  <a16:creationId xmlns:a16="http://schemas.microsoft.com/office/drawing/2014/main" id="{691A7175-6964-B326-673F-1A73C43E4AC5}"/>
                </a:ext>
              </a:extLst>
            </p:cNvPr>
            <p:cNvSpPr/>
            <p:nvPr/>
          </p:nvSpPr>
          <p:spPr>
            <a:xfrm>
              <a:off x="4223442" y="3439527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98;p78">
              <a:extLst>
                <a:ext uri="{FF2B5EF4-FFF2-40B4-BE49-F238E27FC236}">
                  <a16:creationId xmlns:a16="http://schemas.microsoft.com/office/drawing/2014/main" id="{E3665CCF-301E-3D28-56D2-BA85D6B5E442}"/>
                </a:ext>
              </a:extLst>
            </p:cNvPr>
            <p:cNvSpPr/>
            <p:nvPr/>
          </p:nvSpPr>
          <p:spPr>
            <a:xfrm>
              <a:off x="4275356" y="3525913"/>
              <a:ext cx="128116" cy="9517"/>
            </a:xfrm>
            <a:custGeom>
              <a:avLst/>
              <a:gdLst/>
              <a:ahLst/>
              <a:cxnLst/>
              <a:rect l="l" t="t" r="r" b="b"/>
              <a:pathLst>
                <a:path w="4025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99;p78">
              <a:extLst>
                <a:ext uri="{FF2B5EF4-FFF2-40B4-BE49-F238E27FC236}">
                  <a16:creationId xmlns:a16="http://schemas.microsoft.com/office/drawing/2014/main" id="{74BB9566-DE07-BC42-98C3-FCBD703E7CB8}"/>
                </a:ext>
              </a:extLst>
            </p:cNvPr>
            <p:cNvSpPr/>
            <p:nvPr/>
          </p:nvSpPr>
          <p:spPr>
            <a:xfrm>
              <a:off x="4275356" y="3544884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00;p78">
              <a:extLst>
                <a:ext uri="{FF2B5EF4-FFF2-40B4-BE49-F238E27FC236}">
                  <a16:creationId xmlns:a16="http://schemas.microsoft.com/office/drawing/2014/main" id="{F14041EC-36A2-D854-DCAC-B9B1E4B9752E}"/>
                </a:ext>
              </a:extLst>
            </p:cNvPr>
            <p:cNvSpPr/>
            <p:nvPr/>
          </p:nvSpPr>
          <p:spPr>
            <a:xfrm>
              <a:off x="4223442" y="3521011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01;p78">
              <a:extLst>
                <a:ext uri="{FF2B5EF4-FFF2-40B4-BE49-F238E27FC236}">
                  <a16:creationId xmlns:a16="http://schemas.microsoft.com/office/drawing/2014/main" id="{070B5D75-7853-B64F-8599-89DEC15C61F9}"/>
                </a:ext>
              </a:extLst>
            </p:cNvPr>
            <p:cNvSpPr/>
            <p:nvPr/>
          </p:nvSpPr>
          <p:spPr>
            <a:xfrm>
              <a:off x="4223442" y="3602464"/>
              <a:ext cx="38673" cy="38705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02;p78">
              <a:extLst>
                <a:ext uri="{FF2B5EF4-FFF2-40B4-BE49-F238E27FC236}">
                  <a16:creationId xmlns:a16="http://schemas.microsoft.com/office/drawing/2014/main" id="{28D2F37D-5338-0F33-1D0B-AEBB7A67846D}"/>
                </a:ext>
              </a:extLst>
            </p:cNvPr>
            <p:cNvSpPr/>
            <p:nvPr/>
          </p:nvSpPr>
          <p:spPr>
            <a:xfrm>
              <a:off x="4193872" y="3460375"/>
              <a:ext cx="289558" cy="224370"/>
            </a:xfrm>
            <a:custGeom>
              <a:avLst/>
              <a:gdLst/>
              <a:ahLst/>
              <a:cxnLst/>
              <a:rect l="l" t="t" r="r" b="b"/>
              <a:pathLst>
                <a:path w="9097" h="7049" extrusionOk="0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2510;p78">
            <a:extLst>
              <a:ext uri="{FF2B5EF4-FFF2-40B4-BE49-F238E27FC236}">
                <a16:creationId xmlns:a16="http://schemas.microsoft.com/office/drawing/2014/main" id="{F9420086-B682-77A2-4D62-C3FD69E72543}"/>
              </a:ext>
            </a:extLst>
          </p:cNvPr>
          <p:cNvGrpSpPr/>
          <p:nvPr/>
        </p:nvGrpSpPr>
        <p:grpSpPr>
          <a:xfrm>
            <a:off x="4252885" y="1509161"/>
            <a:ext cx="356917" cy="384995"/>
            <a:chOff x="7957483" y="3350848"/>
            <a:chExt cx="357387" cy="357387"/>
          </a:xfrm>
        </p:grpSpPr>
        <p:sp>
          <p:nvSpPr>
            <p:cNvPr id="53" name="Google Shape;12511;p78">
              <a:extLst>
                <a:ext uri="{FF2B5EF4-FFF2-40B4-BE49-F238E27FC236}">
                  <a16:creationId xmlns:a16="http://schemas.microsoft.com/office/drawing/2014/main" id="{0C3F20F1-34C1-8A75-442D-7F8480D999A2}"/>
                </a:ext>
              </a:extLst>
            </p:cNvPr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12;p78">
              <a:extLst>
                <a:ext uri="{FF2B5EF4-FFF2-40B4-BE49-F238E27FC236}">
                  <a16:creationId xmlns:a16="http://schemas.microsoft.com/office/drawing/2014/main" id="{C491EC93-AAA3-60FE-0BD0-EFA88BA7AA10}"/>
                </a:ext>
              </a:extLst>
            </p:cNvPr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13;p78">
              <a:extLst>
                <a:ext uri="{FF2B5EF4-FFF2-40B4-BE49-F238E27FC236}">
                  <a16:creationId xmlns:a16="http://schemas.microsoft.com/office/drawing/2014/main" id="{FD50776C-F1C2-0CCB-7144-DDF16FDB7F5E}"/>
                </a:ext>
              </a:extLst>
            </p:cNvPr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2620;p78">
            <a:extLst>
              <a:ext uri="{FF2B5EF4-FFF2-40B4-BE49-F238E27FC236}">
                <a16:creationId xmlns:a16="http://schemas.microsoft.com/office/drawing/2014/main" id="{7AF7F13F-73EF-0404-2096-C809F3E8CFC0}"/>
              </a:ext>
            </a:extLst>
          </p:cNvPr>
          <p:cNvGrpSpPr/>
          <p:nvPr/>
        </p:nvGrpSpPr>
        <p:grpSpPr>
          <a:xfrm>
            <a:off x="4283819" y="3326337"/>
            <a:ext cx="390419" cy="404509"/>
            <a:chOff x="7500054" y="2934735"/>
            <a:chExt cx="350576" cy="280454"/>
          </a:xfrm>
        </p:grpSpPr>
        <p:sp>
          <p:nvSpPr>
            <p:cNvPr id="57" name="Google Shape;12621;p78">
              <a:extLst>
                <a:ext uri="{FF2B5EF4-FFF2-40B4-BE49-F238E27FC236}">
                  <a16:creationId xmlns:a16="http://schemas.microsoft.com/office/drawing/2014/main" id="{051C2B02-80B2-1630-7792-EE669C7819E0}"/>
                </a:ext>
              </a:extLst>
            </p:cNvPr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622;p78">
              <a:extLst>
                <a:ext uri="{FF2B5EF4-FFF2-40B4-BE49-F238E27FC236}">
                  <a16:creationId xmlns:a16="http://schemas.microsoft.com/office/drawing/2014/main" id="{AA2CC5E7-C683-672D-F9AB-A118257D9D2D}"/>
                </a:ext>
              </a:extLst>
            </p:cNvPr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623;p78">
              <a:extLst>
                <a:ext uri="{FF2B5EF4-FFF2-40B4-BE49-F238E27FC236}">
                  <a16:creationId xmlns:a16="http://schemas.microsoft.com/office/drawing/2014/main" id="{BB4B837B-21A0-BB83-A87A-7D729BA7088E}"/>
                </a:ext>
              </a:extLst>
            </p:cNvPr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624;p78">
              <a:extLst>
                <a:ext uri="{FF2B5EF4-FFF2-40B4-BE49-F238E27FC236}">
                  <a16:creationId xmlns:a16="http://schemas.microsoft.com/office/drawing/2014/main" id="{796A9A52-225E-B813-1DA7-96B0B2DEB88F}"/>
                </a:ext>
              </a:extLst>
            </p:cNvPr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25;p78">
              <a:extLst>
                <a:ext uri="{FF2B5EF4-FFF2-40B4-BE49-F238E27FC236}">
                  <a16:creationId xmlns:a16="http://schemas.microsoft.com/office/drawing/2014/main" id="{58D118AF-7D95-FD6B-43F4-988298D797D6}"/>
                </a:ext>
              </a:extLst>
            </p:cNvPr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26;p78">
              <a:extLst>
                <a:ext uri="{FF2B5EF4-FFF2-40B4-BE49-F238E27FC236}">
                  <a16:creationId xmlns:a16="http://schemas.microsoft.com/office/drawing/2014/main" id="{866C4CBA-82DD-776C-0B2B-7DA23F3352A6}"/>
                </a:ext>
              </a:extLst>
            </p:cNvPr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27;p78">
              <a:extLst>
                <a:ext uri="{FF2B5EF4-FFF2-40B4-BE49-F238E27FC236}">
                  <a16:creationId xmlns:a16="http://schemas.microsoft.com/office/drawing/2014/main" id="{5E4BEF1B-69B0-9D63-C289-03C4A5610075}"/>
                </a:ext>
              </a:extLst>
            </p:cNvPr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28;p78">
              <a:extLst>
                <a:ext uri="{FF2B5EF4-FFF2-40B4-BE49-F238E27FC236}">
                  <a16:creationId xmlns:a16="http://schemas.microsoft.com/office/drawing/2014/main" id="{064443E2-3609-384B-8D84-C5D6A10D9B9A}"/>
                </a:ext>
              </a:extLst>
            </p:cNvPr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0240;p74">
            <a:extLst>
              <a:ext uri="{FF2B5EF4-FFF2-40B4-BE49-F238E27FC236}">
                <a16:creationId xmlns:a16="http://schemas.microsoft.com/office/drawing/2014/main" id="{4436AA50-A6F5-7D1C-E52C-BC476E695F81}"/>
              </a:ext>
            </a:extLst>
          </p:cNvPr>
          <p:cNvGrpSpPr/>
          <p:nvPr/>
        </p:nvGrpSpPr>
        <p:grpSpPr>
          <a:xfrm>
            <a:off x="4255335" y="3873685"/>
            <a:ext cx="405806" cy="464094"/>
            <a:chOff x="3567142" y="2905757"/>
            <a:chExt cx="348288" cy="340331"/>
          </a:xfrm>
        </p:grpSpPr>
        <p:sp>
          <p:nvSpPr>
            <p:cNvPr id="66" name="Google Shape;10241;p74">
              <a:extLst>
                <a:ext uri="{FF2B5EF4-FFF2-40B4-BE49-F238E27FC236}">
                  <a16:creationId xmlns:a16="http://schemas.microsoft.com/office/drawing/2014/main" id="{5450D1AC-E2C7-FD84-176D-3A70FA474A33}"/>
                </a:ext>
              </a:extLst>
            </p:cNvPr>
            <p:cNvSpPr/>
            <p:nvPr/>
          </p:nvSpPr>
          <p:spPr>
            <a:xfrm>
              <a:off x="3567142" y="2905757"/>
              <a:ext cx="348288" cy="340331"/>
            </a:xfrm>
            <a:custGeom>
              <a:avLst/>
              <a:gdLst/>
              <a:ahLst/>
              <a:cxnLst/>
              <a:rect l="l" t="t" r="r" b="b"/>
              <a:pathLst>
                <a:path w="10943" h="10693" extrusionOk="0">
                  <a:moveTo>
                    <a:pt x="2799" y="608"/>
                  </a:moveTo>
                  <a:lnTo>
                    <a:pt x="6811" y="620"/>
                  </a:lnTo>
                  <a:cubicBezTo>
                    <a:pt x="7013" y="620"/>
                    <a:pt x="7156" y="763"/>
                    <a:pt x="7204" y="941"/>
                  </a:cubicBezTo>
                  <a:cubicBezTo>
                    <a:pt x="7204" y="965"/>
                    <a:pt x="7216" y="1001"/>
                    <a:pt x="7216" y="1013"/>
                  </a:cubicBezTo>
                  <a:lnTo>
                    <a:pt x="7216" y="1715"/>
                  </a:lnTo>
                  <a:lnTo>
                    <a:pt x="3144" y="1703"/>
                  </a:lnTo>
                  <a:lnTo>
                    <a:pt x="3144" y="1596"/>
                  </a:lnTo>
                  <a:cubicBezTo>
                    <a:pt x="3144" y="1215"/>
                    <a:pt x="3001" y="882"/>
                    <a:pt x="2799" y="608"/>
                  </a:cubicBezTo>
                  <a:close/>
                  <a:moveTo>
                    <a:pt x="1560" y="346"/>
                  </a:moveTo>
                  <a:cubicBezTo>
                    <a:pt x="2251" y="346"/>
                    <a:pt x="2811" y="906"/>
                    <a:pt x="2811" y="1596"/>
                  </a:cubicBezTo>
                  <a:cubicBezTo>
                    <a:pt x="2811" y="2275"/>
                    <a:pt x="2263" y="2846"/>
                    <a:pt x="1560" y="2846"/>
                  </a:cubicBezTo>
                  <a:cubicBezTo>
                    <a:pt x="882" y="2846"/>
                    <a:pt x="310" y="2275"/>
                    <a:pt x="310" y="1596"/>
                  </a:cubicBezTo>
                  <a:cubicBezTo>
                    <a:pt x="310" y="906"/>
                    <a:pt x="882" y="346"/>
                    <a:pt x="1560" y="346"/>
                  </a:cubicBezTo>
                  <a:close/>
                  <a:moveTo>
                    <a:pt x="1799" y="9252"/>
                  </a:moveTo>
                  <a:lnTo>
                    <a:pt x="7168" y="9288"/>
                  </a:lnTo>
                  <a:lnTo>
                    <a:pt x="7168" y="9990"/>
                  </a:lnTo>
                  <a:cubicBezTo>
                    <a:pt x="7168" y="10014"/>
                    <a:pt x="7168" y="10050"/>
                    <a:pt x="7156" y="10062"/>
                  </a:cubicBezTo>
                  <a:cubicBezTo>
                    <a:pt x="7109" y="10240"/>
                    <a:pt x="6966" y="10371"/>
                    <a:pt x="6775" y="10371"/>
                  </a:cubicBezTo>
                  <a:lnTo>
                    <a:pt x="2191" y="10359"/>
                  </a:lnTo>
                  <a:cubicBezTo>
                    <a:pt x="1965" y="10359"/>
                    <a:pt x="1799" y="10181"/>
                    <a:pt x="1799" y="9954"/>
                  </a:cubicBezTo>
                  <a:lnTo>
                    <a:pt x="1799" y="9252"/>
                  </a:lnTo>
                  <a:close/>
                  <a:moveTo>
                    <a:pt x="1572" y="1"/>
                  </a:moveTo>
                  <a:cubicBezTo>
                    <a:pt x="715" y="1"/>
                    <a:pt x="1" y="703"/>
                    <a:pt x="1" y="1561"/>
                  </a:cubicBezTo>
                  <a:cubicBezTo>
                    <a:pt x="1" y="2418"/>
                    <a:pt x="667" y="3108"/>
                    <a:pt x="1501" y="3144"/>
                  </a:cubicBezTo>
                  <a:lnTo>
                    <a:pt x="1501" y="4644"/>
                  </a:lnTo>
                  <a:cubicBezTo>
                    <a:pt x="1501" y="4739"/>
                    <a:pt x="1572" y="4811"/>
                    <a:pt x="1668" y="4811"/>
                  </a:cubicBezTo>
                  <a:cubicBezTo>
                    <a:pt x="1751" y="4811"/>
                    <a:pt x="1834" y="4739"/>
                    <a:pt x="1834" y="4644"/>
                  </a:cubicBezTo>
                  <a:lnTo>
                    <a:pt x="1834" y="3132"/>
                  </a:lnTo>
                  <a:cubicBezTo>
                    <a:pt x="2441" y="3025"/>
                    <a:pt x="2918" y="2596"/>
                    <a:pt x="3096" y="2013"/>
                  </a:cubicBezTo>
                  <a:lnTo>
                    <a:pt x="7216" y="2025"/>
                  </a:lnTo>
                  <a:lnTo>
                    <a:pt x="7216" y="3323"/>
                  </a:lnTo>
                  <a:lnTo>
                    <a:pt x="4704" y="3311"/>
                  </a:lnTo>
                  <a:lnTo>
                    <a:pt x="4668" y="3311"/>
                  </a:lnTo>
                  <a:lnTo>
                    <a:pt x="4668" y="2751"/>
                  </a:lnTo>
                  <a:cubicBezTo>
                    <a:pt x="4668" y="2668"/>
                    <a:pt x="4597" y="2596"/>
                    <a:pt x="4513" y="2596"/>
                  </a:cubicBezTo>
                  <a:cubicBezTo>
                    <a:pt x="4418" y="2596"/>
                    <a:pt x="4346" y="2668"/>
                    <a:pt x="4346" y="2751"/>
                  </a:cubicBezTo>
                  <a:lnTo>
                    <a:pt x="4346" y="3668"/>
                  </a:lnTo>
                  <a:lnTo>
                    <a:pt x="4335" y="7276"/>
                  </a:lnTo>
                  <a:lnTo>
                    <a:pt x="4335" y="8204"/>
                  </a:lnTo>
                  <a:cubicBezTo>
                    <a:pt x="4335" y="8288"/>
                    <a:pt x="4406" y="8371"/>
                    <a:pt x="4489" y="8371"/>
                  </a:cubicBezTo>
                  <a:cubicBezTo>
                    <a:pt x="4585" y="8371"/>
                    <a:pt x="4656" y="8288"/>
                    <a:pt x="4656" y="8204"/>
                  </a:cubicBezTo>
                  <a:lnTo>
                    <a:pt x="4656" y="7633"/>
                  </a:lnTo>
                  <a:lnTo>
                    <a:pt x="4692" y="7633"/>
                  </a:lnTo>
                  <a:lnTo>
                    <a:pt x="7204" y="7657"/>
                  </a:lnTo>
                  <a:lnTo>
                    <a:pt x="7204" y="8966"/>
                  </a:lnTo>
                  <a:lnTo>
                    <a:pt x="1834" y="8930"/>
                  </a:lnTo>
                  <a:lnTo>
                    <a:pt x="1846" y="5335"/>
                  </a:lnTo>
                  <a:cubicBezTo>
                    <a:pt x="1846" y="5240"/>
                    <a:pt x="1775" y="5168"/>
                    <a:pt x="1679" y="5168"/>
                  </a:cubicBezTo>
                  <a:cubicBezTo>
                    <a:pt x="1596" y="5168"/>
                    <a:pt x="1513" y="5240"/>
                    <a:pt x="1513" y="5335"/>
                  </a:cubicBezTo>
                  <a:lnTo>
                    <a:pt x="1501" y="9097"/>
                  </a:lnTo>
                  <a:lnTo>
                    <a:pt x="1501" y="9954"/>
                  </a:lnTo>
                  <a:cubicBezTo>
                    <a:pt x="1501" y="10347"/>
                    <a:pt x="1810" y="10669"/>
                    <a:pt x="2215" y="10669"/>
                  </a:cubicBezTo>
                  <a:lnTo>
                    <a:pt x="6799" y="10693"/>
                  </a:lnTo>
                  <a:cubicBezTo>
                    <a:pt x="7168" y="10693"/>
                    <a:pt x="7466" y="10407"/>
                    <a:pt x="7514" y="10050"/>
                  </a:cubicBezTo>
                  <a:lnTo>
                    <a:pt x="7514" y="9978"/>
                  </a:lnTo>
                  <a:lnTo>
                    <a:pt x="7514" y="9109"/>
                  </a:lnTo>
                  <a:lnTo>
                    <a:pt x="7514" y="7633"/>
                  </a:lnTo>
                  <a:lnTo>
                    <a:pt x="8478" y="7633"/>
                  </a:lnTo>
                  <a:cubicBezTo>
                    <a:pt x="8573" y="7633"/>
                    <a:pt x="8645" y="7561"/>
                    <a:pt x="8645" y="7478"/>
                  </a:cubicBezTo>
                  <a:cubicBezTo>
                    <a:pt x="8645" y="7383"/>
                    <a:pt x="8573" y="7311"/>
                    <a:pt x="8478" y="7311"/>
                  </a:cubicBezTo>
                  <a:lnTo>
                    <a:pt x="4668" y="7299"/>
                  </a:lnTo>
                  <a:cubicBezTo>
                    <a:pt x="4656" y="7299"/>
                    <a:pt x="4644" y="7276"/>
                    <a:pt x="4644" y="7264"/>
                  </a:cubicBezTo>
                  <a:lnTo>
                    <a:pt x="4656" y="3644"/>
                  </a:lnTo>
                  <a:cubicBezTo>
                    <a:pt x="4656" y="3632"/>
                    <a:pt x="4668" y="3620"/>
                    <a:pt x="4692" y="3620"/>
                  </a:cubicBezTo>
                  <a:lnTo>
                    <a:pt x="10585" y="3644"/>
                  </a:lnTo>
                  <a:cubicBezTo>
                    <a:pt x="10597" y="3644"/>
                    <a:pt x="10609" y="3668"/>
                    <a:pt x="10609" y="3680"/>
                  </a:cubicBezTo>
                  <a:lnTo>
                    <a:pt x="10597" y="7299"/>
                  </a:lnTo>
                  <a:cubicBezTo>
                    <a:pt x="10597" y="7311"/>
                    <a:pt x="10585" y="7323"/>
                    <a:pt x="10562" y="7323"/>
                  </a:cubicBezTo>
                  <a:lnTo>
                    <a:pt x="9192" y="7323"/>
                  </a:lnTo>
                  <a:cubicBezTo>
                    <a:pt x="9109" y="7323"/>
                    <a:pt x="9038" y="7395"/>
                    <a:pt x="9038" y="7490"/>
                  </a:cubicBezTo>
                  <a:cubicBezTo>
                    <a:pt x="9038" y="7573"/>
                    <a:pt x="9109" y="7657"/>
                    <a:pt x="9192" y="7657"/>
                  </a:cubicBezTo>
                  <a:lnTo>
                    <a:pt x="10562" y="7657"/>
                  </a:lnTo>
                  <a:cubicBezTo>
                    <a:pt x="10764" y="7657"/>
                    <a:pt x="10919" y="7490"/>
                    <a:pt x="10919" y="7299"/>
                  </a:cubicBezTo>
                  <a:lnTo>
                    <a:pt x="10943" y="3680"/>
                  </a:lnTo>
                  <a:cubicBezTo>
                    <a:pt x="10919" y="3513"/>
                    <a:pt x="10776" y="3346"/>
                    <a:pt x="10562" y="3346"/>
                  </a:cubicBezTo>
                  <a:lnTo>
                    <a:pt x="7514" y="3335"/>
                  </a:lnTo>
                  <a:lnTo>
                    <a:pt x="7514" y="1882"/>
                  </a:lnTo>
                  <a:lnTo>
                    <a:pt x="7514" y="1013"/>
                  </a:lnTo>
                  <a:lnTo>
                    <a:pt x="7514" y="941"/>
                  </a:lnTo>
                  <a:cubicBezTo>
                    <a:pt x="7490" y="584"/>
                    <a:pt x="7168" y="298"/>
                    <a:pt x="6799" y="298"/>
                  </a:cubicBezTo>
                  <a:lnTo>
                    <a:pt x="2501" y="287"/>
                  </a:lnTo>
                  <a:lnTo>
                    <a:pt x="2453" y="287"/>
                  </a:lnTo>
                  <a:cubicBezTo>
                    <a:pt x="2203" y="108"/>
                    <a:pt x="1906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242;p74">
              <a:extLst>
                <a:ext uri="{FF2B5EF4-FFF2-40B4-BE49-F238E27FC236}">
                  <a16:creationId xmlns:a16="http://schemas.microsoft.com/office/drawing/2014/main" id="{7F8222B2-C4B5-AA42-C0C5-037E99038E1D}"/>
                </a:ext>
              </a:extLst>
            </p:cNvPr>
            <p:cNvSpPr/>
            <p:nvPr/>
          </p:nvSpPr>
          <p:spPr>
            <a:xfrm>
              <a:off x="3819534" y="3034977"/>
              <a:ext cx="73903" cy="48919"/>
            </a:xfrm>
            <a:custGeom>
              <a:avLst/>
              <a:gdLst/>
              <a:ahLst/>
              <a:cxnLst/>
              <a:rect l="l" t="t" r="r" b="b"/>
              <a:pathLst>
                <a:path w="2322" h="1537" extrusionOk="0">
                  <a:moveTo>
                    <a:pt x="1560" y="322"/>
                  </a:moveTo>
                  <a:cubicBezTo>
                    <a:pt x="1798" y="334"/>
                    <a:pt x="2001" y="525"/>
                    <a:pt x="2001" y="763"/>
                  </a:cubicBezTo>
                  <a:cubicBezTo>
                    <a:pt x="2001" y="1001"/>
                    <a:pt x="1798" y="1191"/>
                    <a:pt x="1548" y="1191"/>
                  </a:cubicBezTo>
                  <a:cubicBezTo>
                    <a:pt x="1310" y="1191"/>
                    <a:pt x="1119" y="1001"/>
                    <a:pt x="1119" y="751"/>
                  </a:cubicBezTo>
                  <a:cubicBezTo>
                    <a:pt x="1119" y="513"/>
                    <a:pt x="1310" y="322"/>
                    <a:pt x="1560" y="322"/>
                  </a:cubicBezTo>
                  <a:close/>
                  <a:moveTo>
                    <a:pt x="774" y="334"/>
                  </a:moveTo>
                  <a:cubicBezTo>
                    <a:pt x="834" y="334"/>
                    <a:pt x="881" y="346"/>
                    <a:pt x="929" y="358"/>
                  </a:cubicBezTo>
                  <a:cubicBezTo>
                    <a:pt x="846" y="477"/>
                    <a:pt x="810" y="620"/>
                    <a:pt x="810" y="775"/>
                  </a:cubicBezTo>
                  <a:cubicBezTo>
                    <a:pt x="810" y="930"/>
                    <a:pt x="846" y="1072"/>
                    <a:pt x="929" y="1191"/>
                  </a:cubicBezTo>
                  <a:cubicBezTo>
                    <a:pt x="881" y="1215"/>
                    <a:pt x="822" y="1227"/>
                    <a:pt x="774" y="1227"/>
                  </a:cubicBezTo>
                  <a:cubicBezTo>
                    <a:pt x="524" y="1191"/>
                    <a:pt x="334" y="1001"/>
                    <a:pt x="334" y="763"/>
                  </a:cubicBezTo>
                  <a:cubicBezTo>
                    <a:pt x="334" y="525"/>
                    <a:pt x="524" y="334"/>
                    <a:pt x="774" y="334"/>
                  </a:cubicBezTo>
                  <a:close/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cubicBezTo>
                    <a:pt x="0" y="1180"/>
                    <a:pt x="346" y="1525"/>
                    <a:pt x="762" y="1525"/>
                  </a:cubicBezTo>
                  <a:cubicBezTo>
                    <a:pt x="905" y="1525"/>
                    <a:pt x="1048" y="1489"/>
                    <a:pt x="1167" y="1418"/>
                  </a:cubicBezTo>
                  <a:cubicBezTo>
                    <a:pt x="1286" y="1489"/>
                    <a:pt x="1417" y="1537"/>
                    <a:pt x="1560" y="1537"/>
                  </a:cubicBezTo>
                  <a:cubicBezTo>
                    <a:pt x="1977" y="1537"/>
                    <a:pt x="2322" y="1191"/>
                    <a:pt x="2322" y="775"/>
                  </a:cubicBezTo>
                  <a:cubicBezTo>
                    <a:pt x="2322" y="358"/>
                    <a:pt x="1977" y="13"/>
                    <a:pt x="1560" y="13"/>
                  </a:cubicBezTo>
                  <a:cubicBezTo>
                    <a:pt x="1417" y="13"/>
                    <a:pt x="1286" y="60"/>
                    <a:pt x="1167" y="120"/>
                  </a:cubicBezTo>
                  <a:cubicBezTo>
                    <a:pt x="1048" y="48"/>
                    <a:pt x="905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243;p74">
              <a:extLst>
                <a:ext uri="{FF2B5EF4-FFF2-40B4-BE49-F238E27FC236}">
                  <a16:creationId xmlns:a16="http://schemas.microsoft.com/office/drawing/2014/main" id="{458EB571-2E0B-2B86-7CFA-1DA2C5A9DB37}"/>
                </a:ext>
              </a:extLst>
            </p:cNvPr>
            <p:cNvSpPr/>
            <p:nvPr/>
          </p:nvSpPr>
          <p:spPr>
            <a:xfrm>
              <a:off x="3728571" y="3036123"/>
              <a:ext cx="67506" cy="45895"/>
            </a:xfrm>
            <a:custGeom>
              <a:avLst/>
              <a:gdLst/>
              <a:ahLst/>
              <a:cxnLst/>
              <a:rect l="l" t="t" r="r" b="b"/>
              <a:pathLst>
                <a:path w="2121" h="1442" extrusionOk="0">
                  <a:moveTo>
                    <a:pt x="1739" y="310"/>
                  </a:moveTo>
                  <a:cubicBezTo>
                    <a:pt x="1763" y="310"/>
                    <a:pt x="1775" y="322"/>
                    <a:pt x="1775" y="346"/>
                  </a:cubicBezTo>
                  <a:lnTo>
                    <a:pt x="1775" y="1072"/>
                  </a:lnTo>
                  <a:cubicBezTo>
                    <a:pt x="1775" y="1084"/>
                    <a:pt x="1763" y="1096"/>
                    <a:pt x="1739" y="1096"/>
                  </a:cubicBezTo>
                  <a:lnTo>
                    <a:pt x="346" y="1096"/>
                  </a:lnTo>
                  <a:cubicBezTo>
                    <a:pt x="343" y="1103"/>
                    <a:pt x="338" y="1106"/>
                    <a:pt x="333" y="1106"/>
                  </a:cubicBezTo>
                  <a:cubicBezTo>
                    <a:pt x="322" y="1106"/>
                    <a:pt x="310" y="1089"/>
                    <a:pt x="310" y="1072"/>
                  </a:cubicBezTo>
                  <a:lnTo>
                    <a:pt x="310" y="346"/>
                  </a:lnTo>
                  <a:cubicBezTo>
                    <a:pt x="310" y="322"/>
                    <a:pt x="334" y="310"/>
                    <a:pt x="346" y="310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58"/>
                  </a:cubicBezTo>
                  <a:lnTo>
                    <a:pt x="1" y="1084"/>
                  </a:lnTo>
                  <a:cubicBezTo>
                    <a:pt x="1" y="1275"/>
                    <a:pt x="167" y="1441"/>
                    <a:pt x="358" y="1441"/>
                  </a:cubicBezTo>
                  <a:lnTo>
                    <a:pt x="1763" y="1441"/>
                  </a:lnTo>
                  <a:cubicBezTo>
                    <a:pt x="1953" y="1441"/>
                    <a:pt x="2120" y="1275"/>
                    <a:pt x="2120" y="1084"/>
                  </a:cubicBezTo>
                  <a:lnTo>
                    <a:pt x="2120" y="358"/>
                  </a:lnTo>
                  <a:cubicBezTo>
                    <a:pt x="2120" y="167"/>
                    <a:pt x="1953" y="1"/>
                    <a:pt x="1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44;p74">
              <a:extLst>
                <a:ext uri="{FF2B5EF4-FFF2-40B4-BE49-F238E27FC236}">
                  <a16:creationId xmlns:a16="http://schemas.microsoft.com/office/drawing/2014/main" id="{31C0F87F-17A7-5103-F499-58C4BAA2755E}"/>
                </a:ext>
              </a:extLst>
            </p:cNvPr>
            <p:cNvSpPr/>
            <p:nvPr/>
          </p:nvSpPr>
          <p:spPr>
            <a:xfrm>
              <a:off x="3724783" y="3091439"/>
              <a:ext cx="170946" cy="30745"/>
            </a:xfrm>
            <a:custGeom>
              <a:avLst/>
              <a:gdLst/>
              <a:ahLst/>
              <a:cxnLst/>
              <a:rect l="l" t="t" r="r" b="b"/>
              <a:pathLst>
                <a:path w="5371" h="966" extrusionOk="0">
                  <a:moveTo>
                    <a:pt x="358" y="346"/>
                  </a:moveTo>
                  <a:lnTo>
                    <a:pt x="5013" y="358"/>
                  </a:lnTo>
                  <a:cubicBezTo>
                    <a:pt x="5037" y="358"/>
                    <a:pt x="5049" y="370"/>
                    <a:pt x="5049" y="394"/>
                  </a:cubicBezTo>
                  <a:lnTo>
                    <a:pt x="5049" y="632"/>
                  </a:lnTo>
                  <a:cubicBezTo>
                    <a:pt x="5049" y="644"/>
                    <a:pt x="5037" y="656"/>
                    <a:pt x="5013" y="656"/>
                  </a:cubicBezTo>
                  <a:lnTo>
                    <a:pt x="358" y="644"/>
                  </a:lnTo>
                  <a:cubicBezTo>
                    <a:pt x="346" y="644"/>
                    <a:pt x="334" y="632"/>
                    <a:pt x="334" y="608"/>
                  </a:cubicBezTo>
                  <a:lnTo>
                    <a:pt x="334" y="370"/>
                  </a:lnTo>
                  <a:cubicBezTo>
                    <a:pt x="334" y="358"/>
                    <a:pt x="346" y="346"/>
                    <a:pt x="358" y="346"/>
                  </a:cubicBezTo>
                  <a:close/>
                  <a:moveTo>
                    <a:pt x="358" y="1"/>
                  </a:moveTo>
                  <a:cubicBezTo>
                    <a:pt x="167" y="13"/>
                    <a:pt x="1" y="168"/>
                    <a:pt x="1" y="358"/>
                  </a:cubicBezTo>
                  <a:lnTo>
                    <a:pt x="1" y="596"/>
                  </a:lnTo>
                  <a:cubicBezTo>
                    <a:pt x="1" y="787"/>
                    <a:pt x="167" y="953"/>
                    <a:pt x="358" y="953"/>
                  </a:cubicBezTo>
                  <a:lnTo>
                    <a:pt x="5013" y="965"/>
                  </a:lnTo>
                  <a:cubicBezTo>
                    <a:pt x="5204" y="965"/>
                    <a:pt x="5370" y="810"/>
                    <a:pt x="5370" y="608"/>
                  </a:cubicBezTo>
                  <a:lnTo>
                    <a:pt x="5370" y="370"/>
                  </a:lnTo>
                  <a:cubicBezTo>
                    <a:pt x="5370" y="179"/>
                    <a:pt x="5204" y="13"/>
                    <a:pt x="5013" y="13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245;p74">
              <a:extLst>
                <a:ext uri="{FF2B5EF4-FFF2-40B4-BE49-F238E27FC236}">
                  <a16:creationId xmlns:a16="http://schemas.microsoft.com/office/drawing/2014/main" id="{38AC6C09-866F-72A4-FCE2-ADED1BE45B99}"/>
                </a:ext>
              </a:extLst>
            </p:cNvPr>
            <p:cNvSpPr/>
            <p:nvPr/>
          </p:nvSpPr>
          <p:spPr>
            <a:xfrm>
              <a:off x="3597092" y="2940799"/>
              <a:ext cx="40580" cy="30936"/>
            </a:xfrm>
            <a:custGeom>
              <a:avLst/>
              <a:gdLst/>
              <a:ahLst/>
              <a:cxnLst/>
              <a:rect l="l" t="t" r="r" b="b"/>
              <a:pathLst>
                <a:path w="1275" h="972" extrusionOk="0">
                  <a:moveTo>
                    <a:pt x="1100" y="1"/>
                  </a:moveTo>
                  <a:cubicBezTo>
                    <a:pt x="1055" y="1"/>
                    <a:pt x="1009" y="21"/>
                    <a:pt x="977" y="67"/>
                  </a:cubicBezTo>
                  <a:lnTo>
                    <a:pt x="500" y="567"/>
                  </a:lnTo>
                  <a:lnTo>
                    <a:pt x="298" y="305"/>
                  </a:lnTo>
                  <a:cubicBezTo>
                    <a:pt x="264" y="257"/>
                    <a:pt x="215" y="237"/>
                    <a:pt x="167" y="237"/>
                  </a:cubicBezTo>
                  <a:cubicBezTo>
                    <a:pt x="132" y="237"/>
                    <a:pt x="97" y="249"/>
                    <a:pt x="72" y="269"/>
                  </a:cubicBezTo>
                  <a:cubicBezTo>
                    <a:pt x="0" y="329"/>
                    <a:pt x="0" y="436"/>
                    <a:pt x="36" y="495"/>
                  </a:cubicBezTo>
                  <a:lnTo>
                    <a:pt x="369" y="912"/>
                  </a:lnTo>
                  <a:cubicBezTo>
                    <a:pt x="393" y="936"/>
                    <a:pt x="441" y="971"/>
                    <a:pt x="488" y="971"/>
                  </a:cubicBezTo>
                  <a:cubicBezTo>
                    <a:pt x="524" y="971"/>
                    <a:pt x="572" y="948"/>
                    <a:pt x="608" y="924"/>
                  </a:cubicBezTo>
                  <a:lnTo>
                    <a:pt x="1215" y="269"/>
                  </a:lnTo>
                  <a:cubicBezTo>
                    <a:pt x="1274" y="209"/>
                    <a:pt x="1274" y="102"/>
                    <a:pt x="1203" y="43"/>
                  </a:cubicBezTo>
                  <a:cubicBezTo>
                    <a:pt x="1176" y="16"/>
                    <a:pt x="1138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Picture 27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66BD5917-7962-CE24-89D0-FFCBB3A60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9" t="1115" r="1527" b="1741"/>
          <a:stretch/>
        </p:blipFill>
        <p:spPr>
          <a:xfrm>
            <a:off x="2184188" y="1242879"/>
            <a:ext cx="1750148" cy="34374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DCA81C-3040-5189-214B-FFB6C099B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92" y="1242333"/>
            <a:ext cx="1728659" cy="3385147"/>
          </a:xfrm>
          <a:prstGeom prst="rect">
            <a:avLst/>
          </a:prstGeom>
        </p:spPr>
      </p:pic>
      <p:sp>
        <p:nvSpPr>
          <p:cNvPr id="73" name="Google Shape;177;p31">
            <a:extLst>
              <a:ext uri="{FF2B5EF4-FFF2-40B4-BE49-F238E27FC236}">
                <a16:creationId xmlns:a16="http://schemas.microsoft.com/office/drawing/2014/main" id="{02ABCDEA-4FC3-9A47-CD25-C4172F9DDE63}"/>
              </a:ext>
            </a:extLst>
          </p:cNvPr>
          <p:cNvSpPr/>
          <p:nvPr/>
        </p:nvSpPr>
        <p:spPr>
          <a:xfrm flipH="1">
            <a:off x="96203" y="1127760"/>
            <a:ext cx="3958414" cy="3627120"/>
          </a:xfrm>
          <a:prstGeom prst="rect">
            <a:avLst/>
          </a:prstGeom>
          <a:noFill/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304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DD10-4A0A-686A-83D8-C288F8C1A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521" y="212815"/>
            <a:ext cx="3169837" cy="524695"/>
          </a:xfrm>
        </p:spPr>
        <p:txBody>
          <a:bodyPr/>
          <a:lstStyle/>
          <a:p>
            <a:r>
              <a:rPr lang="en-US" sz="2400" dirty="0"/>
              <a:t>Student/Parent </a:t>
            </a:r>
            <a:endParaRPr lang="en-DE" sz="2400"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2ADF10CB-9048-FC66-E751-834C44110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980" y="983662"/>
            <a:ext cx="1940724" cy="38517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6C77B-F88E-FD13-BAFD-F84E7473C103}"/>
              </a:ext>
            </a:extLst>
          </p:cNvPr>
          <p:cNvSpPr txBox="1"/>
          <p:nvPr/>
        </p:nvSpPr>
        <p:spPr>
          <a:xfrm>
            <a:off x="5151073" y="668311"/>
            <a:ext cx="2932751" cy="440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400" dirty="0">
                <a:latin typeface="DM Serif Display" pitchFamily="2" charset="0"/>
              </a:rPr>
              <a:t>Receive push notifications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latin typeface="DM Serif Display" pitchFamily="2" charset="0"/>
              </a:rPr>
              <a:t>Declare absence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latin typeface="DM Serif Display" pitchFamily="2" charset="0"/>
              </a:rPr>
              <a:t>Communication medium</a:t>
            </a:r>
          </a:p>
          <a:p>
            <a:pPr>
              <a:lnSpc>
                <a:spcPct val="250000"/>
              </a:lnSpc>
            </a:pPr>
            <a:r>
              <a:rPr lang="en-US" sz="1400" dirty="0">
                <a:latin typeface="DM Serif Display" pitchFamily="2" charset="0"/>
              </a:rPr>
              <a:t>Bus tracking</a:t>
            </a:r>
          </a:p>
          <a:p>
            <a:pPr>
              <a:lnSpc>
                <a:spcPct val="250000"/>
              </a:lnSpc>
            </a:pPr>
            <a:r>
              <a:rPr lang="en-US" dirty="0">
                <a:latin typeface="DM Serif Display" pitchFamily="2" charset="0"/>
              </a:rPr>
              <a:t>Rating journeys</a:t>
            </a:r>
          </a:p>
          <a:p>
            <a:pPr>
              <a:lnSpc>
                <a:spcPct val="250000"/>
              </a:lnSpc>
            </a:pPr>
            <a:r>
              <a:rPr lang="en-US" dirty="0">
                <a:latin typeface="DM Serif Display" pitchFamily="2" charset="0"/>
              </a:rPr>
              <a:t>Children sub-accounts (Parent)</a:t>
            </a:r>
          </a:p>
          <a:p>
            <a:pPr>
              <a:lnSpc>
                <a:spcPct val="250000"/>
              </a:lnSpc>
            </a:pPr>
            <a:r>
              <a:rPr lang="en-US" dirty="0">
                <a:latin typeface="DM Serif Display" pitchFamily="2" charset="0"/>
              </a:rPr>
              <a:t>Address pinning (Parent) </a:t>
            </a:r>
          </a:p>
          <a:p>
            <a:pPr>
              <a:lnSpc>
                <a:spcPct val="250000"/>
              </a:lnSpc>
            </a:pPr>
            <a:r>
              <a:rPr lang="en-US" dirty="0">
                <a:latin typeface="DM Serif Display" pitchFamily="2" charset="0"/>
              </a:rPr>
              <a:t> Status updates (Parent)</a:t>
            </a:r>
            <a:endParaRPr lang="en-US" sz="1400" dirty="0">
              <a:latin typeface="DM Serif Display" pitchFamily="2" charset="0"/>
            </a:endParaRPr>
          </a:p>
        </p:txBody>
      </p:sp>
      <p:grpSp>
        <p:nvGrpSpPr>
          <p:cNvPr id="21" name="Google Shape;12492;p78">
            <a:extLst>
              <a:ext uri="{FF2B5EF4-FFF2-40B4-BE49-F238E27FC236}">
                <a16:creationId xmlns:a16="http://schemas.microsoft.com/office/drawing/2014/main" id="{57F68100-3356-2BA5-0A5A-0092E5343AF1}"/>
              </a:ext>
            </a:extLst>
          </p:cNvPr>
          <p:cNvGrpSpPr/>
          <p:nvPr/>
        </p:nvGrpSpPr>
        <p:grpSpPr>
          <a:xfrm>
            <a:off x="4699950" y="2945569"/>
            <a:ext cx="376070" cy="443941"/>
            <a:chOff x="4193490" y="3350084"/>
            <a:chExt cx="289939" cy="334661"/>
          </a:xfrm>
        </p:grpSpPr>
        <p:sp>
          <p:nvSpPr>
            <p:cNvPr id="22" name="Google Shape;12493;p78">
              <a:extLst>
                <a:ext uri="{FF2B5EF4-FFF2-40B4-BE49-F238E27FC236}">
                  <a16:creationId xmlns:a16="http://schemas.microsoft.com/office/drawing/2014/main" id="{51D3092C-DC99-9FA2-7949-960720D24984}"/>
                </a:ext>
              </a:extLst>
            </p:cNvPr>
            <p:cNvSpPr/>
            <p:nvPr/>
          </p:nvSpPr>
          <p:spPr>
            <a:xfrm>
              <a:off x="4193490" y="3350084"/>
              <a:ext cx="246364" cy="150110"/>
            </a:xfrm>
            <a:custGeom>
              <a:avLst/>
              <a:gdLst/>
              <a:ahLst/>
              <a:cxnLst/>
              <a:rect l="l" t="t" r="r" b="b"/>
              <a:pathLst>
                <a:path w="7740" h="4716" extrusionOk="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94;p78">
              <a:extLst>
                <a:ext uri="{FF2B5EF4-FFF2-40B4-BE49-F238E27FC236}">
                  <a16:creationId xmlns:a16="http://schemas.microsoft.com/office/drawing/2014/main" id="{87A49E84-69B2-2B3C-DDC0-F605B318A2C9}"/>
                </a:ext>
              </a:extLst>
            </p:cNvPr>
            <p:cNvSpPr/>
            <p:nvPr/>
          </p:nvSpPr>
          <p:spPr>
            <a:xfrm>
              <a:off x="4193872" y="3405023"/>
              <a:ext cx="9517" cy="44753"/>
            </a:xfrm>
            <a:custGeom>
              <a:avLst/>
              <a:gdLst/>
              <a:ahLst/>
              <a:cxnLst/>
              <a:rect l="l" t="t" r="r" b="b"/>
              <a:pathLst>
                <a:path w="299" h="1406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95;p78">
              <a:extLst>
                <a:ext uri="{FF2B5EF4-FFF2-40B4-BE49-F238E27FC236}">
                  <a16:creationId xmlns:a16="http://schemas.microsoft.com/office/drawing/2014/main" id="{27319BC2-2FD7-7DD9-A51B-111BEACE9740}"/>
                </a:ext>
              </a:extLst>
            </p:cNvPr>
            <p:cNvSpPr/>
            <p:nvPr/>
          </p:nvSpPr>
          <p:spPr>
            <a:xfrm>
              <a:off x="4275356" y="3444460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96;p78">
              <a:extLst>
                <a:ext uri="{FF2B5EF4-FFF2-40B4-BE49-F238E27FC236}">
                  <a16:creationId xmlns:a16="http://schemas.microsoft.com/office/drawing/2014/main" id="{A01F0CE5-ED6C-3C30-F178-4B8F8C1798B3}"/>
                </a:ext>
              </a:extLst>
            </p:cNvPr>
            <p:cNvSpPr/>
            <p:nvPr/>
          </p:nvSpPr>
          <p:spPr>
            <a:xfrm>
              <a:off x="4275356" y="3463781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7;p78">
              <a:extLst>
                <a:ext uri="{FF2B5EF4-FFF2-40B4-BE49-F238E27FC236}">
                  <a16:creationId xmlns:a16="http://schemas.microsoft.com/office/drawing/2014/main" id="{9638BCA6-1075-D28A-3686-DD9774BCA84A}"/>
                </a:ext>
              </a:extLst>
            </p:cNvPr>
            <p:cNvSpPr/>
            <p:nvPr/>
          </p:nvSpPr>
          <p:spPr>
            <a:xfrm>
              <a:off x="4223442" y="3439527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98;p78">
              <a:extLst>
                <a:ext uri="{FF2B5EF4-FFF2-40B4-BE49-F238E27FC236}">
                  <a16:creationId xmlns:a16="http://schemas.microsoft.com/office/drawing/2014/main" id="{30CA03BB-392B-6DC2-69C5-CF5131802824}"/>
                </a:ext>
              </a:extLst>
            </p:cNvPr>
            <p:cNvSpPr/>
            <p:nvPr/>
          </p:nvSpPr>
          <p:spPr>
            <a:xfrm>
              <a:off x="4275356" y="3525913"/>
              <a:ext cx="128116" cy="9517"/>
            </a:xfrm>
            <a:custGeom>
              <a:avLst/>
              <a:gdLst/>
              <a:ahLst/>
              <a:cxnLst/>
              <a:rect l="l" t="t" r="r" b="b"/>
              <a:pathLst>
                <a:path w="4025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99;p78">
              <a:extLst>
                <a:ext uri="{FF2B5EF4-FFF2-40B4-BE49-F238E27FC236}">
                  <a16:creationId xmlns:a16="http://schemas.microsoft.com/office/drawing/2014/main" id="{C6691357-2154-A3C1-66E2-2B1EDADC8FB2}"/>
                </a:ext>
              </a:extLst>
            </p:cNvPr>
            <p:cNvSpPr/>
            <p:nvPr/>
          </p:nvSpPr>
          <p:spPr>
            <a:xfrm>
              <a:off x="4275356" y="3544884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00;p78">
              <a:extLst>
                <a:ext uri="{FF2B5EF4-FFF2-40B4-BE49-F238E27FC236}">
                  <a16:creationId xmlns:a16="http://schemas.microsoft.com/office/drawing/2014/main" id="{E61FC117-AFB0-3005-E0E9-EE96125EFFFE}"/>
                </a:ext>
              </a:extLst>
            </p:cNvPr>
            <p:cNvSpPr/>
            <p:nvPr/>
          </p:nvSpPr>
          <p:spPr>
            <a:xfrm>
              <a:off x="4223442" y="3521011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01;p78">
              <a:extLst>
                <a:ext uri="{FF2B5EF4-FFF2-40B4-BE49-F238E27FC236}">
                  <a16:creationId xmlns:a16="http://schemas.microsoft.com/office/drawing/2014/main" id="{325DDD58-E563-ABC8-2537-137C9FD48087}"/>
                </a:ext>
              </a:extLst>
            </p:cNvPr>
            <p:cNvSpPr/>
            <p:nvPr/>
          </p:nvSpPr>
          <p:spPr>
            <a:xfrm>
              <a:off x="4223442" y="3602464"/>
              <a:ext cx="38673" cy="38705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02;p78">
              <a:extLst>
                <a:ext uri="{FF2B5EF4-FFF2-40B4-BE49-F238E27FC236}">
                  <a16:creationId xmlns:a16="http://schemas.microsoft.com/office/drawing/2014/main" id="{EF64F3EF-68F5-2A65-C695-7CFACA495D92}"/>
                </a:ext>
              </a:extLst>
            </p:cNvPr>
            <p:cNvSpPr/>
            <p:nvPr/>
          </p:nvSpPr>
          <p:spPr>
            <a:xfrm>
              <a:off x="4193872" y="3460375"/>
              <a:ext cx="289558" cy="224370"/>
            </a:xfrm>
            <a:custGeom>
              <a:avLst/>
              <a:gdLst/>
              <a:ahLst/>
              <a:cxnLst/>
              <a:rect l="l" t="t" r="r" b="b"/>
              <a:pathLst>
                <a:path w="9097" h="7049" extrusionOk="0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575;p78">
            <a:extLst>
              <a:ext uri="{FF2B5EF4-FFF2-40B4-BE49-F238E27FC236}">
                <a16:creationId xmlns:a16="http://schemas.microsoft.com/office/drawing/2014/main" id="{F711F913-A0FD-F545-7202-A27BE9D73060}"/>
              </a:ext>
            </a:extLst>
          </p:cNvPr>
          <p:cNvGrpSpPr/>
          <p:nvPr/>
        </p:nvGrpSpPr>
        <p:grpSpPr>
          <a:xfrm>
            <a:off x="4710468" y="3453954"/>
            <a:ext cx="337341" cy="429876"/>
            <a:chOff x="4210933" y="2926777"/>
            <a:chExt cx="280072" cy="275520"/>
          </a:xfrm>
        </p:grpSpPr>
        <p:sp>
          <p:nvSpPr>
            <p:cNvPr id="33" name="Google Shape;12576;p78">
              <a:extLst>
                <a:ext uri="{FF2B5EF4-FFF2-40B4-BE49-F238E27FC236}">
                  <a16:creationId xmlns:a16="http://schemas.microsoft.com/office/drawing/2014/main" id="{CCAD2780-637B-6415-46F8-AC9F8AB9C8A9}"/>
                </a:ext>
              </a:extLst>
            </p:cNvPr>
            <p:cNvSpPr/>
            <p:nvPr/>
          </p:nvSpPr>
          <p:spPr>
            <a:xfrm>
              <a:off x="4490623" y="2970352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7;p78">
              <a:extLst>
                <a:ext uri="{FF2B5EF4-FFF2-40B4-BE49-F238E27FC236}">
                  <a16:creationId xmlns:a16="http://schemas.microsoft.com/office/drawing/2014/main" id="{D0D63EC3-7D47-6D26-6487-9B81D0AE18C2}"/>
                </a:ext>
              </a:extLst>
            </p:cNvPr>
            <p:cNvSpPr/>
            <p:nvPr/>
          </p:nvSpPr>
          <p:spPr>
            <a:xfrm>
              <a:off x="4489859" y="29695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78;p78">
              <a:extLst>
                <a:ext uri="{FF2B5EF4-FFF2-40B4-BE49-F238E27FC236}">
                  <a16:creationId xmlns:a16="http://schemas.microsoft.com/office/drawing/2014/main" id="{AE6BFBBA-F479-D476-1E9D-BCEC3C65542A}"/>
                </a:ext>
              </a:extLst>
            </p:cNvPr>
            <p:cNvSpPr/>
            <p:nvPr/>
          </p:nvSpPr>
          <p:spPr>
            <a:xfrm>
              <a:off x="4210933" y="2944952"/>
              <a:ext cx="280072" cy="257346"/>
            </a:xfrm>
            <a:custGeom>
              <a:avLst/>
              <a:gdLst/>
              <a:ahLst/>
              <a:cxnLst/>
              <a:rect l="l" t="t" r="r" b="b"/>
              <a:pathLst>
                <a:path w="8799" h="8085" extrusionOk="0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79;p78">
              <a:extLst>
                <a:ext uri="{FF2B5EF4-FFF2-40B4-BE49-F238E27FC236}">
                  <a16:creationId xmlns:a16="http://schemas.microsoft.com/office/drawing/2014/main" id="{31C5511D-D6DD-BEFD-7F18-34F06CA49BA8}"/>
                </a:ext>
              </a:extLst>
            </p:cNvPr>
            <p:cNvSpPr/>
            <p:nvPr/>
          </p:nvSpPr>
          <p:spPr>
            <a:xfrm>
              <a:off x="4212047" y="2926777"/>
              <a:ext cx="144826" cy="234619"/>
            </a:xfrm>
            <a:custGeom>
              <a:avLst/>
              <a:gdLst/>
              <a:ahLst/>
              <a:cxnLst/>
              <a:rect l="l" t="t" r="r" b="b"/>
              <a:pathLst>
                <a:path w="4550" h="7371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580;p78">
              <a:extLst>
                <a:ext uri="{FF2B5EF4-FFF2-40B4-BE49-F238E27FC236}">
                  <a16:creationId xmlns:a16="http://schemas.microsoft.com/office/drawing/2014/main" id="{89EFF2D6-2EF8-90E9-D910-C85AF05402EA}"/>
                </a:ext>
              </a:extLst>
            </p:cNvPr>
            <p:cNvSpPr/>
            <p:nvPr/>
          </p:nvSpPr>
          <p:spPr>
            <a:xfrm>
              <a:off x="4246550" y="2996103"/>
              <a:ext cx="28074" cy="28106"/>
            </a:xfrm>
            <a:custGeom>
              <a:avLst/>
              <a:gdLst/>
              <a:ahLst/>
              <a:cxnLst/>
              <a:rect l="l" t="t" r="r" b="b"/>
              <a:pathLst>
                <a:path w="882" h="883" extrusionOk="0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581;p78">
              <a:extLst>
                <a:ext uri="{FF2B5EF4-FFF2-40B4-BE49-F238E27FC236}">
                  <a16:creationId xmlns:a16="http://schemas.microsoft.com/office/drawing/2014/main" id="{EDC1BF5B-2A15-7D13-92AC-835679F699C6}"/>
                </a:ext>
              </a:extLst>
            </p:cNvPr>
            <p:cNvSpPr/>
            <p:nvPr/>
          </p:nvSpPr>
          <p:spPr>
            <a:xfrm>
              <a:off x="4285956" y="3015456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582;p78">
              <a:extLst>
                <a:ext uri="{FF2B5EF4-FFF2-40B4-BE49-F238E27FC236}">
                  <a16:creationId xmlns:a16="http://schemas.microsoft.com/office/drawing/2014/main" id="{A93A9F3A-F96D-55E2-A785-F2FE05F21D8B}"/>
                </a:ext>
              </a:extLst>
            </p:cNvPr>
            <p:cNvSpPr/>
            <p:nvPr/>
          </p:nvSpPr>
          <p:spPr>
            <a:xfrm>
              <a:off x="4285956" y="3001800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583;p78">
              <a:extLst>
                <a:ext uri="{FF2B5EF4-FFF2-40B4-BE49-F238E27FC236}">
                  <a16:creationId xmlns:a16="http://schemas.microsoft.com/office/drawing/2014/main" id="{ACDC224C-48BF-9726-71BF-EE8E729980DE}"/>
                </a:ext>
              </a:extLst>
            </p:cNvPr>
            <p:cNvSpPr/>
            <p:nvPr/>
          </p:nvSpPr>
          <p:spPr>
            <a:xfrm>
              <a:off x="4246550" y="3060177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584;p78">
              <a:extLst>
                <a:ext uri="{FF2B5EF4-FFF2-40B4-BE49-F238E27FC236}">
                  <a16:creationId xmlns:a16="http://schemas.microsoft.com/office/drawing/2014/main" id="{C7AFD1FD-3E1D-4610-A06B-1D73048EB38A}"/>
                </a:ext>
              </a:extLst>
            </p:cNvPr>
            <p:cNvSpPr/>
            <p:nvPr/>
          </p:nvSpPr>
          <p:spPr>
            <a:xfrm>
              <a:off x="4285956" y="3080261"/>
              <a:ext cx="97814" cy="8371"/>
            </a:xfrm>
            <a:custGeom>
              <a:avLst/>
              <a:gdLst/>
              <a:ahLst/>
              <a:cxnLst/>
              <a:rect l="l" t="t" r="r" b="b"/>
              <a:pathLst>
                <a:path w="3073" h="263" extrusionOk="0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585;p78">
              <a:extLst>
                <a:ext uri="{FF2B5EF4-FFF2-40B4-BE49-F238E27FC236}">
                  <a16:creationId xmlns:a16="http://schemas.microsoft.com/office/drawing/2014/main" id="{39C441A4-FC0F-1A13-F024-EDDCA6DDAB7E}"/>
                </a:ext>
              </a:extLst>
            </p:cNvPr>
            <p:cNvSpPr/>
            <p:nvPr/>
          </p:nvSpPr>
          <p:spPr>
            <a:xfrm>
              <a:off x="4285956" y="3066224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586;p78">
              <a:extLst>
                <a:ext uri="{FF2B5EF4-FFF2-40B4-BE49-F238E27FC236}">
                  <a16:creationId xmlns:a16="http://schemas.microsoft.com/office/drawing/2014/main" id="{8756BB82-BD20-D0E4-5496-7E50F7D6F4DC}"/>
                </a:ext>
              </a:extLst>
            </p:cNvPr>
            <p:cNvSpPr/>
            <p:nvPr/>
          </p:nvSpPr>
          <p:spPr>
            <a:xfrm>
              <a:off x="4246550" y="3124601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87;p78">
              <a:extLst>
                <a:ext uri="{FF2B5EF4-FFF2-40B4-BE49-F238E27FC236}">
                  <a16:creationId xmlns:a16="http://schemas.microsoft.com/office/drawing/2014/main" id="{FEF72983-3EDE-9852-FBFF-6D931AF9ED66}"/>
                </a:ext>
              </a:extLst>
            </p:cNvPr>
            <p:cNvSpPr/>
            <p:nvPr/>
          </p:nvSpPr>
          <p:spPr>
            <a:xfrm>
              <a:off x="4285956" y="3143921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88;p78">
              <a:extLst>
                <a:ext uri="{FF2B5EF4-FFF2-40B4-BE49-F238E27FC236}">
                  <a16:creationId xmlns:a16="http://schemas.microsoft.com/office/drawing/2014/main" id="{2D4EB3AE-0CF3-B2F1-6021-AC2920F50CB5}"/>
                </a:ext>
              </a:extLst>
            </p:cNvPr>
            <p:cNvSpPr/>
            <p:nvPr/>
          </p:nvSpPr>
          <p:spPr>
            <a:xfrm>
              <a:off x="4285956" y="3130266"/>
              <a:ext cx="30366" cy="8371"/>
            </a:xfrm>
            <a:custGeom>
              <a:avLst/>
              <a:gdLst/>
              <a:ahLst/>
              <a:cxnLst/>
              <a:rect l="l" t="t" r="r" b="b"/>
              <a:pathLst>
                <a:path w="954" h="263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2876;p78">
            <a:extLst>
              <a:ext uri="{FF2B5EF4-FFF2-40B4-BE49-F238E27FC236}">
                <a16:creationId xmlns:a16="http://schemas.microsoft.com/office/drawing/2014/main" id="{12D87FBF-E73E-28F3-8CF5-4A068BFA4F3C}"/>
              </a:ext>
            </a:extLst>
          </p:cNvPr>
          <p:cNvGrpSpPr/>
          <p:nvPr/>
        </p:nvGrpSpPr>
        <p:grpSpPr>
          <a:xfrm>
            <a:off x="4721469" y="1387210"/>
            <a:ext cx="387697" cy="316745"/>
            <a:chOff x="6083810" y="1547297"/>
            <a:chExt cx="382819" cy="310788"/>
          </a:xfrm>
        </p:grpSpPr>
        <p:sp>
          <p:nvSpPr>
            <p:cNvPr id="58" name="Google Shape;12877;p78">
              <a:extLst>
                <a:ext uri="{FF2B5EF4-FFF2-40B4-BE49-F238E27FC236}">
                  <a16:creationId xmlns:a16="http://schemas.microsoft.com/office/drawing/2014/main" id="{71DFBFEB-57F6-6724-35EF-BBA6A35AD1DF}"/>
                </a:ext>
              </a:extLst>
            </p:cNvPr>
            <p:cNvSpPr/>
            <p:nvPr/>
          </p:nvSpPr>
          <p:spPr>
            <a:xfrm>
              <a:off x="6083810" y="1547297"/>
              <a:ext cx="382819" cy="310788"/>
            </a:xfrm>
            <a:custGeom>
              <a:avLst/>
              <a:gdLst/>
              <a:ahLst/>
              <a:cxnLst/>
              <a:rect l="l" t="t" r="r" b="b"/>
              <a:pathLst>
                <a:path w="12027" h="9764" extrusionOk="0">
                  <a:moveTo>
                    <a:pt x="1834" y="334"/>
                  </a:moveTo>
                  <a:cubicBezTo>
                    <a:pt x="1834" y="334"/>
                    <a:pt x="1846" y="334"/>
                    <a:pt x="1846" y="358"/>
                  </a:cubicBezTo>
                  <a:lnTo>
                    <a:pt x="1846" y="1108"/>
                  </a:lnTo>
                  <a:cubicBezTo>
                    <a:pt x="1846" y="1108"/>
                    <a:pt x="1846" y="1132"/>
                    <a:pt x="1834" y="1132"/>
                  </a:cubicBezTo>
                  <a:lnTo>
                    <a:pt x="1465" y="1132"/>
                  </a:lnTo>
                  <a:cubicBezTo>
                    <a:pt x="1465" y="1132"/>
                    <a:pt x="1453" y="1132"/>
                    <a:pt x="1453" y="1108"/>
                  </a:cubicBezTo>
                  <a:lnTo>
                    <a:pt x="1453" y="358"/>
                  </a:lnTo>
                  <a:lnTo>
                    <a:pt x="1834" y="334"/>
                  </a:lnTo>
                  <a:close/>
                  <a:moveTo>
                    <a:pt x="10502" y="334"/>
                  </a:moveTo>
                  <a:cubicBezTo>
                    <a:pt x="10502" y="334"/>
                    <a:pt x="10514" y="334"/>
                    <a:pt x="10514" y="358"/>
                  </a:cubicBezTo>
                  <a:lnTo>
                    <a:pt x="10514" y="1108"/>
                  </a:lnTo>
                  <a:cubicBezTo>
                    <a:pt x="10514" y="1108"/>
                    <a:pt x="10514" y="1132"/>
                    <a:pt x="10502" y="1132"/>
                  </a:cubicBezTo>
                  <a:lnTo>
                    <a:pt x="10133" y="1132"/>
                  </a:lnTo>
                  <a:cubicBezTo>
                    <a:pt x="10133" y="1132"/>
                    <a:pt x="10109" y="1132"/>
                    <a:pt x="10109" y="1108"/>
                  </a:cubicBezTo>
                  <a:lnTo>
                    <a:pt x="10109" y="358"/>
                  </a:lnTo>
                  <a:lnTo>
                    <a:pt x="10502" y="334"/>
                  </a:lnTo>
                  <a:close/>
                  <a:moveTo>
                    <a:pt x="11229" y="1096"/>
                  </a:moveTo>
                  <a:cubicBezTo>
                    <a:pt x="11443" y="1096"/>
                    <a:pt x="11621" y="1274"/>
                    <a:pt x="11621" y="1477"/>
                  </a:cubicBezTo>
                  <a:lnTo>
                    <a:pt x="11621" y="9013"/>
                  </a:lnTo>
                  <a:cubicBezTo>
                    <a:pt x="11645" y="9240"/>
                    <a:pt x="11467" y="9406"/>
                    <a:pt x="11264" y="9406"/>
                  </a:cubicBezTo>
                  <a:lnTo>
                    <a:pt x="727" y="9406"/>
                  </a:lnTo>
                  <a:cubicBezTo>
                    <a:pt x="513" y="9406"/>
                    <a:pt x="334" y="9228"/>
                    <a:pt x="334" y="9013"/>
                  </a:cubicBezTo>
                  <a:lnTo>
                    <a:pt x="334" y="1477"/>
                  </a:lnTo>
                  <a:cubicBezTo>
                    <a:pt x="334" y="1274"/>
                    <a:pt x="513" y="1096"/>
                    <a:pt x="727" y="1096"/>
                  </a:cubicBezTo>
                  <a:lnTo>
                    <a:pt x="1108" y="1096"/>
                  </a:lnTo>
                  <a:lnTo>
                    <a:pt x="1108" y="1108"/>
                  </a:lnTo>
                  <a:cubicBezTo>
                    <a:pt x="1108" y="1322"/>
                    <a:pt x="1275" y="1465"/>
                    <a:pt x="1465" y="1465"/>
                  </a:cubicBezTo>
                  <a:lnTo>
                    <a:pt x="1834" y="1465"/>
                  </a:lnTo>
                  <a:cubicBezTo>
                    <a:pt x="2049" y="1465"/>
                    <a:pt x="2192" y="1298"/>
                    <a:pt x="2192" y="1108"/>
                  </a:cubicBezTo>
                  <a:lnTo>
                    <a:pt x="2192" y="1096"/>
                  </a:lnTo>
                  <a:lnTo>
                    <a:pt x="9752" y="1096"/>
                  </a:lnTo>
                  <a:lnTo>
                    <a:pt x="9752" y="1108"/>
                  </a:lnTo>
                  <a:cubicBezTo>
                    <a:pt x="9752" y="1322"/>
                    <a:pt x="9919" y="1465"/>
                    <a:pt x="10109" y="1465"/>
                  </a:cubicBezTo>
                  <a:lnTo>
                    <a:pt x="10490" y="1465"/>
                  </a:lnTo>
                  <a:cubicBezTo>
                    <a:pt x="10693" y="1465"/>
                    <a:pt x="10848" y="1298"/>
                    <a:pt x="10848" y="1108"/>
                  </a:cubicBezTo>
                  <a:lnTo>
                    <a:pt x="10848" y="1096"/>
                  </a:lnTo>
                  <a:close/>
                  <a:moveTo>
                    <a:pt x="1489" y="0"/>
                  </a:moveTo>
                  <a:cubicBezTo>
                    <a:pt x="1287" y="0"/>
                    <a:pt x="1132" y="155"/>
                    <a:pt x="1132" y="358"/>
                  </a:cubicBezTo>
                  <a:lnTo>
                    <a:pt x="1132" y="739"/>
                  </a:lnTo>
                  <a:lnTo>
                    <a:pt x="751" y="739"/>
                  </a:lnTo>
                  <a:cubicBezTo>
                    <a:pt x="346" y="739"/>
                    <a:pt x="1" y="1072"/>
                    <a:pt x="1" y="1489"/>
                  </a:cubicBezTo>
                  <a:lnTo>
                    <a:pt x="1" y="9013"/>
                  </a:lnTo>
                  <a:cubicBezTo>
                    <a:pt x="1" y="9418"/>
                    <a:pt x="334" y="9764"/>
                    <a:pt x="751" y="9764"/>
                  </a:cubicBezTo>
                  <a:lnTo>
                    <a:pt x="11288" y="9764"/>
                  </a:lnTo>
                  <a:cubicBezTo>
                    <a:pt x="11693" y="9764"/>
                    <a:pt x="12026" y="9430"/>
                    <a:pt x="12026" y="9013"/>
                  </a:cubicBezTo>
                  <a:lnTo>
                    <a:pt x="12026" y="1489"/>
                  </a:lnTo>
                  <a:cubicBezTo>
                    <a:pt x="12002" y="1084"/>
                    <a:pt x="11657" y="739"/>
                    <a:pt x="11264" y="739"/>
                  </a:cubicBezTo>
                  <a:lnTo>
                    <a:pt x="10871" y="739"/>
                  </a:lnTo>
                  <a:lnTo>
                    <a:pt x="10871" y="358"/>
                  </a:lnTo>
                  <a:cubicBezTo>
                    <a:pt x="10871" y="143"/>
                    <a:pt x="10705" y="0"/>
                    <a:pt x="10514" y="0"/>
                  </a:cubicBezTo>
                  <a:lnTo>
                    <a:pt x="10145" y="0"/>
                  </a:lnTo>
                  <a:cubicBezTo>
                    <a:pt x="9931" y="0"/>
                    <a:pt x="9788" y="155"/>
                    <a:pt x="9788" y="358"/>
                  </a:cubicBezTo>
                  <a:lnTo>
                    <a:pt x="9788" y="739"/>
                  </a:lnTo>
                  <a:lnTo>
                    <a:pt x="2227" y="739"/>
                  </a:lnTo>
                  <a:lnTo>
                    <a:pt x="2227" y="358"/>
                  </a:lnTo>
                  <a:cubicBezTo>
                    <a:pt x="2227" y="143"/>
                    <a:pt x="2061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78;p78">
              <a:extLst>
                <a:ext uri="{FF2B5EF4-FFF2-40B4-BE49-F238E27FC236}">
                  <a16:creationId xmlns:a16="http://schemas.microsoft.com/office/drawing/2014/main" id="{B8617CE2-D85F-2F6C-A271-BA691C1F224E}"/>
                </a:ext>
              </a:extLst>
            </p:cNvPr>
            <p:cNvSpPr/>
            <p:nvPr/>
          </p:nvSpPr>
          <p:spPr>
            <a:xfrm>
              <a:off x="6106950" y="1606787"/>
              <a:ext cx="334661" cy="11395"/>
            </a:xfrm>
            <a:custGeom>
              <a:avLst/>
              <a:gdLst/>
              <a:ahLst/>
              <a:cxnLst/>
              <a:rect l="l" t="t" r="r" b="b"/>
              <a:pathLst>
                <a:path w="10514" h="358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0335" y="358"/>
                  </a:lnTo>
                  <a:cubicBezTo>
                    <a:pt x="10442" y="358"/>
                    <a:pt x="10513" y="286"/>
                    <a:pt x="10513" y="179"/>
                  </a:cubicBezTo>
                  <a:cubicBezTo>
                    <a:pt x="10513" y="72"/>
                    <a:pt x="10442" y="1"/>
                    <a:pt x="10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79;p78">
              <a:extLst>
                <a:ext uri="{FF2B5EF4-FFF2-40B4-BE49-F238E27FC236}">
                  <a16:creationId xmlns:a16="http://schemas.microsoft.com/office/drawing/2014/main" id="{86487836-ACCB-92CB-D9B7-F474277ADC34}"/>
                </a:ext>
              </a:extLst>
            </p:cNvPr>
            <p:cNvSpPr/>
            <p:nvPr/>
          </p:nvSpPr>
          <p:spPr>
            <a:xfrm>
              <a:off x="6124743" y="1655296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79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80;p78">
              <a:extLst>
                <a:ext uri="{FF2B5EF4-FFF2-40B4-BE49-F238E27FC236}">
                  <a16:creationId xmlns:a16="http://schemas.microsoft.com/office/drawing/2014/main" id="{C124E5C7-EDAB-B0DC-E444-70BEC67F7BED}"/>
                </a:ext>
              </a:extLst>
            </p:cNvPr>
            <p:cNvSpPr/>
            <p:nvPr/>
          </p:nvSpPr>
          <p:spPr>
            <a:xfrm>
              <a:off x="6208520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8" y="275"/>
                    <a:pt x="1488" y="179"/>
                  </a:cubicBezTo>
                  <a:cubicBezTo>
                    <a:pt x="1488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81;p78">
              <a:extLst>
                <a:ext uri="{FF2B5EF4-FFF2-40B4-BE49-F238E27FC236}">
                  <a16:creationId xmlns:a16="http://schemas.microsoft.com/office/drawing/2014/main" id="{8834032B-31D3-B74F-693E-FF52D388ED78}"/>
                </a:ext>
              </a:extLst>
            </p:cNvPr>
            <p:cNvSpPr/>
            <p:nvPr/>
          </p:nvSpPr>
          <p:spPr>
            <a:xfrm>
              <a:off x="6376391" y="1655296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7" y="358"/>
                    <a:pt x="1489" y="275"/>
                    <a:pt x="1489" y="179"/>
                  </a:cubicBezTo>
                  <a:cubicBezTo>
                    <a:pt x="1489" y="72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82;p78">
              <a:extLst>
                <a:ext uri="{FF2B5EF4-FFF2-40B4-BE49-F238E27FC236}">
                  <a16:creationId xmlns:a16="http://schemas.microsoft.com/office/drawing/2014/main" id="{A453C0C7-9D1D-119C-4D91-45F235204776}"/>
                </a:ext>
              </a:extLst>
            </p:cNvPr>
            <p:cNvSpPr/>
            <p:nvPr/>
          </p:nvSpPr>
          <p:spPr>
            <a:xfrm>
              <a:off x="6124743" y="1703041"/>
              <a:ext cx="47427" cy="11427"/>
            </a:xfrm>
            <a:custGeom>
              <a:avLst/>
              <a:gdLst/>
              <a:ahLst/>
              <a:cxnLst/>
              <a:rect l="l" t="t" r="r" b="b"/>
              <a:pathLst>
                <a:path w="1490" h="359" extrusionOk="0">
                  <a:moveTo>
                    <a:pt x="179" y="1"/>
                  </a:moveTo>
                  <a:cubicBezTo>
                    <a:pt x="72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18" y="358"/>
                    <a:pt x="1489" y="275"/>
                    <a:pt x="1489" y="180"/>
                  </a:cubicBezTo>
                  <a:cubicBezTo>
                    <a:pt x="1489" y="72"/>
                    <a:pt x="1406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883;p78">
              <a:extLst>
                <a:ext uri="{FF2B5EF4-FFF2-40B4-BE49-F238E27FC236}">
                  <a16:creationId xmlns:a16="http://schemas.microsoft.com/office/drawing/2014/main" id="{70D81937-741A-DDA3-E320-527B4C2FF187}"/>
                </a:ext>
              </a:extLst>
            </p:cNvPr>
            <p:cNvSpPr/>
            <p:nvPr/>
          </p:nvSpPr>
          <p:spPr>
            <a:xfrm>
              <a:off x="6292646" y="1703041"/>
              <a:ext cx="47395" cy="11427"/>
            </a:xfrm>
            <a:custGeom>
              <a:avLst/>
              <a:gdLst/>
              <a:ahLst/>
              <a:cxnLst/>
              <a:rect l="l" t="t" r="r" b="b"/>
              <a:pathLst>
                <a:path w="1489" h="359" extrusionOk="0">
                  <a:moveTo>
                    <a:pt x="179" y="1"/>
                  </a:moveTo>
                  <a:cubicBezTo>
                    <a:pt x="72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10" y="358"/>
                  </a:lnTo>
                  <a:cubicBezTo>
                    <a:pt x="1405" y="358"/>
                    <a:pt x="1489" y="275"/>
                    <a:pt x="1489" y="180"/>
                  </a:cubicBezTo>
                  <a:cubicBezTo>
                    <a:pt x="1489" y="72"/>
                    <a:pt x="1405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884;p78">
              <a:extLst>
                <a:ext uri="{FF2B5EF4-FFF2-40B4-BE49-F238E27FC236}">
                  <a16:creationId xmlns:a16="http://schemas.microsoft.com/office/drawing/2014/main" id="{5E37CB86-3A00-A706-EB8A-E9D4DBCDEE9A}"/>
                </a:ext>
              </a:extLst>
            </p:cNvPr>
            <p:cNvSpPr/>
            <p:nvPr/>
          </p:nvSpPr>
          <p:spPr>
            <a:xfrm>
              <a:off x="6124743" y="1750818"/>
              <a:ext cx="47427" cy="11395"/>
            </a:xfrm>
            <a:custGeom>
              <a:avLst/>
              <a:gdLst/>
              <a:ahLst/>
              <a:cxnLst/>
              <a:rect l="l" t="t" r="r" b="b"/>
              <a:pathLst>
                <a:path w="1490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8" y="357"/>
                    <a:pt x="1489" y="286"/>
                    <a:pt x="1489" y="179"/>
                  </a:cubicBezTo>
                  <a:cubicBezTo>
                    <a:pt x="1489" y="72"/>
                    <a:pt x="1406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885;p78">
              <a:extLst>
                <a:ext uri="{FF2B5EF4-FFF2-40B4-BE49-F238E27FC236}">
                  <a16:creationId xmlns:a16="http://schemas.microsoft.com/office/drawing/2014/main" id="{817AB6EE-0A95-272C-4F0B-B120C4406657}"/>
                </a:ext>
              </a:extLst>
            </p:cNvPr>
            <p:cNvSpPr/>
            <p:nvPr/>
          </p:nvSpPr>
          <p:spPr>
            <a:xfrm>
              <a:off x="6208520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886;p78">
              <a:extLst>
                <a:ext uri="{FF2B5EF4-FFF2-40B4-BE49-F238E27FC236}">
                  <a16:creationId xmlns:a16="http://schemas.microsoft.com/office/drawing/2014/main" id="{1D7956EF-F4D5-6813-24A4-FD6FD2D71F06}"/>
                </a:ext>
              </a:extLst>
            </p:cNvPr>
            <p:cNvSpPr/>
            <p:nvPr/>
          </p:nvSpPr>
          <p:spPr>
            <a:xfrm>
              <a:off x="6376391" y="1750818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887;p78">
              <a:extLst>
                <a:ext uri="{FF2B5EF4-FFF2-40B4-BE49-F238E27FC236}">
                  <a16:creationId xmlns:a16="http://schemas.microsoft.com/office/drawing/2014/main" id="{31372C0C-DF8B-EEAC-889B-F922A60EEA63}"/>
                </a:ext>
              </a:extLst>
            </p:cNvPr>
            <p:cNvSpPr/>
            <p:nvPr/>
          </p:nvSpPr>
          <p:spPr>
            <a:xfrm>
              <a:off x="6208520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83" y="0"/>
                    <a:pt x="0" y="72"/>
                    <a:pt x="0" y="179"/>
                  </a:cubicBezTo>
                  <a:cubicBezTo>
                    <a:pt x="0" y="286"/>
                    <a:pt x="83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8" y="286"/>
                    <a:pt x="1488" y="179"/>
                  </a:cubicBezTo>
                  <a:cubicBezTo>
                    <a:pt x="1488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888;p78">
              <a:extLst>
                <a:ext uri="{FF2B5EF4-FFF2-40B4-BE49-F238E27FC236}">
                  <a16:creationId xmlns:a16="http://schemas.microsoft.com/office/drawing/2014/main" id="{5E88C951-1881-C0E1-6C2C-BC9C6DFABE6E}"/>
                </a:ext>
              </a:extLst>
            </p:cNvPr>
            <p:cNvSpPr/>
            <p:nvPr/>
          </p:nvSpPr>
          <p:spPr>
            <a:xfrm>
              <a:off x="6292646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05" y="357"/>
                    <a:pt x="1489" y="286"/>
                    <a:pt x="1489" y="179"/>
                  </a:cubicBezTo>
                  <a:cubicBezTo>
                    <a:pt x="1489" y="72"/>
                    <a:pt x="1405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889;p78">
              <a:extLst>
                <a:ext uri="{FF2B5EF4-FFF2-40B4-BE49-F238E27FC236}">
                  <a16:creationId xmlns:a16="http://schemas.microsoft.com/office/drawing/2014/main" id="{EAA7E904-5491-C587-B580-21C14656D2E5}"/>
                </a:ext>
              </a:extLst>
            </p:cNvPr>
            <p:cNvSpPr/>
            <p:nvPr/>
          </p:nvSpPr>
          <p:spPr>
            <a:xfrm>
              <a:off x="6376391" y="1798563"/>
              <a:ext cx="47395" cy="11395"/>
            </a:xfrm>
            <a:custGeom>
              <a:avLst/>
              <a:gdLst/>
              <a:ahLst/>
              <a:cxnLst/>
              <a:rect l="l" t="t" r="r" b="b"/>
              <a:pathLst>
                <a:path w="1489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310" y="357"/>
                  </a:lnTo>
                  <a:cubicBezTo>
                    <a:pt x="1417" y="357"/>
                    <a:pt x="1489" y="286"/>
                    <a:pt x="1489" y="179"/>
                  </a:cubicBezTo>
                  <a:cubicBezTo>
                    <a:pt x="1489" y="72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890;p78">
              <a:extLst>
                <a:ext uri="{FF2B5EF4-FFF2-40B4-BE49-F238E27FC236}">
                  <a16:creationId xmlns:a16="http://schemas.microsoft.com/office/drawing/2014/main" id="{3FB31D87-F285-E6BC-2A65-828ED11A1A58}"/>
                </a:ext>
              </a:extLst>
            </p:cNvPr>
            <p:cNvSpPr/>
            <p:nvPr/>
          </p:nvSpPr>
          <p:spPr>
            <a:xfrm>
              <a:off x="6207756" y="1690723"/>
              <a:ext cx="48923" cy="35108"/>
            </a:xfrm>
            <a:custGeom>
              <a:avLst/>
              <a:gdLst/>
              <a:ahLst/>
              <a:cxnLst/>
              <a:rect l="l" t="t" r="r" b="b"/>
              <a:pathLst>
                <a:path w="1537" h="1103" extrusionOk="0">
                  <a:moveTo>
                    <a:pt x="1328" y="1"/>
                  </a:moveTo>
                  <a:cubicBezTo>
                    <a:pt x="1283" y="1"/>
                    <a:pt x="1239" y="19"/>
                    <a:pt x="1203" y="55"/>
                  </a:cubicBezTo>
                  <a:lnTo>
                    <a:pt x="584" y="686"/>
                  </a:lnTo>
                  <a:lnTo>
                    <a:pt x="322" y="436"/>
                  </a:lnTo>
                  <a:cubicBezTo>
                    <a:pt x="286" y="394"/>
                    <a:pt x="241" y="373"/>
                    <a:pt x="197" y="373"/>
                  </a:cubicBezTo>
                  <a:cubicBezTo>
                    <a:pt x="152" y="373"/>
                    <a:pt x="107" y="394"/>
                    <a:pt x="72" y="436"/>
                  </a:cubicBezTo>
                  <a:cubicBezTo>
                    <a:pt x="0" y="507"/>
                    <a:pt x="0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2" y="1102"/>
                    <a:pt x="560" y="1102"/>
                  </a:cubicBezTo>
                  <a:cubicBezTo>
                    <a:pt x="607" y="1102"/>
                    <a:pt x="655" y="1078"/>
                    <a:pt x="679" y="1055"/>
                  </a:cubicBezTo>
                  <a:lnTo>
                    <a:pt x="1441" y="293"/>
                  </a:lnTo>
                  <a:cubicBezTo>
                    <a:pt x="1536" y="233"/>
                    <a:pt x="1536" y="138"/>
                    <a:pt x="1453" y="55"/>
                  </a:cubicBezTo>
                  <a:cubicBezTo>
                    <a:pt x="1417" y="19"/>
                    <a:pt x="1372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891;p78">
              <a:extLst>
                <a:ext uri="{FF2B5EF4-FFF2-40B4-BE49-F238E27FC236}">
                  <a16:creationId xmlns:a16="http://schemas.microsoft.com/office/drawing/2014/main" id="{7F17C92A-9983-D07A-DA44-1C96F0575403}"/>
                </a:ext>
              </a:extLst>
            </p:cNvPr>
            <p:cNvSpPr/>
            <p:nvPr/>
          </p:nvSpPr>
          <p:spPr>
            <a:xfrm>
              <a:off x="6376009" y="1690723"/>
              <a:ext cx="48159" cy="35108"/>
            </a:xfrm>
            <a:custGeom>
              <a:avLst/>
              <a:gdLst/>
              <a:ahLst/>
              <a:cxnLst/>
              <a:rect l="l" t="t" r="r" b="b"/>
              <a:pathLst>
                <a:path w="1513" h="1103" extrusionOk="0">
                  <a:moveTo>
                    <a:pt x="1328" y="1"/>
                  </a:moveTo>
                  <a:cubicBezTo>
                    <a:pt x="1284" y="1"/>
                    <a:pt x="1239" y="19"/>
                    <a:pt x="1203" y="55"/>
                  </a:cubicBezTo>
                  <a:lnTo>
                    <a:pt x="572" y="686"/>
                  </a:lnTo>
                  <a:lnTo>
                    <a:pt x="322" y="436"/>
                  </a:lnTo>
                  <a:cubicBezTo>
                    <a:pt x="286" y="394"/>
                    <a:pt x="242" y="373"/>
                    <a:pt x="197" y="373"/>
                  </a:cubicBezTo>
                  <a:cubicBezTo>
                    <a:pt x="152" y="373"/>
                    <a:pt x="108" y="394"/>
                    <a:pt x="72" y="436"/>
                  </a:cubicBezTo>
                  <a:cubicBezTo>
                    <a:pt x="1" y="507"/>
                    <a:pt x="1" y="614"/>
                    <a:pt x="72" y="686"/>
                  </a:cubicBezTo>
                  <a:lnTo>
                    <a:pt x="441" y="1055"/>
                  </a:lnTo>
                  <a:cubicBezTo>
                    <a:pt x="477" y="1078"/>
                    <a:pt x="513" y="1102"/>
                    <a:pt x="560" y="1102"/>
                  </a:cubicBezTo>
                  <a:cubicBezTo>
                    <a:pt x="608" y="1102"/>
                    <a:pt x="644" y="1078"/>
                    <a:pt x="679" y="1055"/>
                  </a:cubicBezTo>
                  <a:lnTo>
                    <a:pt x="1441" y="293"/>
                  </a:lnTo>
                  <a:cubicBezTo>
                    <a:pt x="1513" y="233"/>
                    <a:pt x="1513" y="138"/>
                    <a:pt x="1453" y="55"/>
                  </a:cubicBezTo>
                  <a:cubicBezTo>
                    <a:pt x="1417" y="19"/>
                    <a:pt x="1373" y="1"/>
                    <a:pt x="13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92;p78">
              <a:extLst>
                <a:ext uri="{FF2B5EF4-FFF2-40B4-BE49-F238E27FC236}">
                  <a16:creationId xmlns:a16="http://schemas.microsoft.com/office/drawing/2014/main" id="{6AD009E1-82A8-6C30-F419-2A925F315915}"/>
                </a:ext>
              </a:extLst>
            </p:cNvPr>
            <p:cNvSpPr/>
            <p:nvPr/>
          </p:nvSpPr>
          <p:spPr>
            <a:xfrm>
              <a:off x="6291500" y="1738595"/>
              <a:ext cx="48923" cy="34981"/>
            </a:xfrm>
            <a:custGeom>
              <a:avLst/>
              <a:gdLst/>
              <a:ahLst/>
              <a:cxnLst/>
              <a:rect l="l" t="t" r="r" b="b"/>
              <a:pathLst>
                <a:path w="1537" h="1099" extrusionOk="0">
                  <a:moveTo>
                    <a:pt x="1334" y="0"/>
                  </a:moveTo>
                  <a:cubicBezTo>
                    <a:pt x="1289" y="0"/>
                    <a:pt x="1245" y="21"/>
                    <a:pt x="1203" y="63"/>
                  </a:cubicBezTo>
                  <a:lnTo>
                    <a:pt x="584" y="682"/>
                  </a:lnTo>
                  <a:lnTo>
                    <a:pt x="322" y="432"/>
                  </a:lnTo>
                  <a:cubicBezTo>
                    <a:pt x="286" y="396"/>
                    <a:pt x="242" y="378"/>
                    <a:pt x="197" y="378"/>
                  </a:cubicBezTo>
                  <a:cubicBezTo>
                    <a:pt x="152" y="378"/>
                    <a:pt x="108" y="396"/>
                    <a:pt x="72" y="432"/>
                  </a:cubicBezTo>
                  <a:cubicBezTo>
                    <a:pt x="1" y="503"/>
                    <a:pt x="1" y="610"/>
                    <a:pt x="72" y="682"/>
                  </a:cubicBezTo>
                  <a:lnTo>
                    <a:pt x="441" y="1051"/>
                  </a:lnTo>
                  <a:cubicBezTo>
                    <a:pt x="477" y="1087"/>
                    <a:pt x="524" y="1098"/>
                    <a:pt x="560" y="1098"/>
                  </a:cubicBezTo>
                  <a:cubicBezTo>
                    <a:pt x="608" y="1098"/>
                    <a:pt x="655" y="1087"/>
                    <a:pt x="679" y="1051"/>
                  </a:cubicBezTo>
                  <a:lnTo>
                    <a:pt x="1441" y="301"/>
                  </a:lnTo>
                  <a:cubicBezTo>
                    <a:pt x="1536" y="241"/>
                    <a:pt x="1536" y="134"/>
                    <a:pt x="1465" y="63"/>
                  </a:cubicBezTo>
                  <a:cubicBezTo>
                    <a:pt x="1423" y="21"/>
                    <a:pt x="1379" y="0"/>
                    <a:pt x="1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893;p78">
              <a:extLst>
                <a:ext uri="{FF2B5EF4-FFF2-40B4-BE49-F238E27FC236}">
                  <a16:creationId xmlns:a16="http://schemas.microsoft.com/office/drawing/2014/main" id="{90EEF54D-573C-CE89-992E-96D8E7AB4D5C}"/>
                </a:ext>
              </a:extLst>
            </p:cNvPr>
            <p:cNvSpPr/>
            <p:nvPr/>
          </p:nvSpPr>
          <p:spPr>
            <a:xfrm>
              <a:off x="6123629" y="1786627"/>
              <a:ext cx="48891" cy="34695"/>
            </a:xfrm>
            <a:custGeom>
              <a:avLst/>
              <a:gdLst/>
              <a:ahLst/>
              <a:cxnLst/>
              <a:rect l="l" t="t" r="r" b="b"/>
              <a:pathLst>
                <a:path w="1536" h="1090" extrusionOk="0">
                  <a:moveTo>
                    <a:pt x="1340" y="0"/>
                  </a:moveTo>
                  <a:cubicBezTo>
                    <a:pt x="1295" y="0"/>
                    <a:pt x="1250" y="18"/>
                    <a:pt x="1215" y="54"/>
                  </a:cubicBezTo>
                  <a:lnTo>
                    <a:pt x="583" y="673"/>
                  </a:lnTo>
                  <a:lnTo>
                    <a:pt x="333" y="423"/>
                  </a:lnTo>
                  <a:cubicBezTo>
                    <a:pt x="298" y="387"/>
                    <a:pt x="253" y="369"/>
                    <a:pt x="208" y="369"/>
                  </a:cubicBezTo>
                  <a:cubicBezTo>
                    <a:pt x="164" y="369"/>
                    <a:pt x="119" y="387"/>
                    <a:pt x="83" y="423"/>
                  </a:cubicBezTo>
                  <a:cubicBezTo>
                    <a:pt x="0" y="494"/>
                    <a:pt x="0" y="601"/>
                    <a:pt x="83" y="673"/>
                  </a:cubicBezTo>
                  <a:lnTo>
                    <a:pt x="453" y="1042"/>
                  </a:lnTo>
                  <a:cubicBezTo>
                    <a:pt x="476" y="1078"/>
                    <a:pt x="524" y="1090"/>
                    <a:pt x="572" y="1090"/>
                  </a:cubicBezTo>
                  <a:cubicBezTo>
                    <a:pt x="619" y="1090"/>
                    <a:pt x="655" y="1078"/>
                    <a:pt x="691" y="1042"/>
                  </a:cubicBezTo>
                  <a:lnTo>
                    <a:pt x="1453" y="292"/>
                  </a:lnTo>
                  <a:cubicBezTo>
                    <a:pt x="1536" y="232"/>
                    <a:pt x="1536" y="125"/>
                    <a:pt x="1465" y="54"/>
                  </a:cubicBezTo>
                  <a:cubicBezTo>
                    <a:pt x="1429" y="18"/>
                    <a:pt x="1384" y="0"/>
                    <a:pt x="1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894;p78">
              <a:extLst>
                <a:ext uri="{FF2B5EF4-FFF2-40B4-BE49-F238E27FC236}">
                  <a16:creationId xmlns:a16="http://schemas.microsoft.com/office/drawing/2014/main" id="{EE6D5DDC-74E3-7536-5F2E-486E446F1523}"/>
                </a:ext>
              </a:extLst>
            </p:cNvPr>
            <p:cNvSpPr/>
            <p:nvPr/>
          </p:nvSpPr>
          <p:spPr>
            <a:xfrm>
              <a:off x="6291500" y="1642978"/>
              <a:ext cx="48923" cy="34727"/>
            </a:xfrm>
            <a:custGeom>
              <a:avLst/>
              <a:gdLst/>
              <a:ahLst/>
              <a:cxnLst/>
              <a:rect l="l" t="t" r="r" b="b"/>
              <a:pathLst>
                <a:path w="1537" h="1091" extrusionOk="0">
                  <a:moveTo>
                    <a:pt x="1334" y="1"/>
                  </a:moveTo>
                  <a:cubicBezTo>
                    <a:pt x="1289" y="1"/>
                    <a:pt x="1245" y="19"/>
                    <a:pt x="1203" y="54"/>
                  </a:cubicBezTo>
                  <a:lnTo>
                    <a:pt x="584" y="673"/>
                  </a:lnTo>
                  <a:lnTo>
                    <a:pt x="322" y="423"/>
                  </a:lnTo>
                  <a:cubicBezTo>
                    <a:pt x="286" y="388"/>
                    <a:pt x="242" y="370"/>
                    <a:pt x="197" y="370"/>
                  </a:cubicBezTo>
                  <a:cubicBezTo>
                    <a:pt x="152" y="370"/>
                    <a:pt x="108" y="388"/>
                    <a:pt x="72" y="423"/>
                  </a:cubicBezTo>
                  <a:cubicBezTo>
                    <a:pt x="1" y="495"/>
                    <a:pt x="1" y="602"/>
                    <a:pt x="72" y="673"/>
                  </a:cubicBezTo>
                  <a:lnTo>
                    <a:pt x="441" y="1054"/>
                  </a:lnTo>
                  <a:cubicBezTo>
                    <a:pt x="477" y="1078"/>
                    <a:pt x="524" y="1090"/>
                    <a:pt x="560" y="1090"/>
                  </a:cubicBezTo>
                  <a:cubicBezTo>
                    <a:pt x="608" y="1090"/>
                    <a:pt x="655" y="1078"/>
                    <a:pt x="679" y="1054"/>
                  </a:cubicBezTo>
                  <a:lnTo>
                    <a:pt x="1441" y="292"/>
                  </a:lnTo>
                  <a:cubicBezTo>
                    <a:pt x="1536" y="233"/>
                    <a:pt x="1536" y="114"/>
                    <a:pt x="1465" y="54"/>
                  </a:cubicBezTo>
                  <a:cubicBezTo>
                    <a:pt x="1423" y="19"/>
                    <a:pt x="1379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2985;p78">
            <a:extLst>
              <a:ext uri="{FF2B5EF4-FFF2-40B4-BE49-F238E27FC236}">
                <a16:creationId xmlns:a16="http://schemas.microsoft.com/office/drawing/2014/main" id="{C185F727-B9D1-C447-3962-5CCBEDD66BA5}"/>
              </a:ext>
            </a:extLst>
          </p:cNvPr>
          <p:cNvGrpSpPr/>
          <p:nvPr/>
        </p:nvGrpSpPr>
        <p:grpSpPr>
          <a:xfrm>
            <a:off x="4706149" y="1855382"/>
            <a:ext cx="406828" cy="491866"/>
            <a:chOff x="3316159" y="1515085"/>
            <a:chExt cx="211892" cy="339594"/>
          </a:xfrm>
        </p:grpSpPr>
        <p:sp>
          <p:nvSpPr>
            <p:cNvPr id="100" name="Google Shape;12986;p78">
              <a:extLst>
                <a:ext uri="{FF2B5EF4-FFF2-40B4-BE49-F238E27FC236}">
                  <a16:creationId xmlns:a16="http://schemas.microsoft.com/office/drawing/2014/main" id="{BE7F9D8F-7752-1394-5AEE-9C71A2D25399}"/>
                </a:ext>
              </a:extLst>
            </p:cNvPr>
            <p:cNvSpPr/>
            <p:nvPr/>
          </p:nvSpPr>
          <p:spPr>
            <a:xfrm>
              <a:off x="3358621" y="1823199"/>
              <a:ext cx="15183" cy="9485"/>
            </a:xfrm>
            <a:custGeom>
              <a:avLst/>
              <a:gdLst/>
              <a:ahLst/>
              <a:cxnLst/>
              <a:rect l="l" t="t" r="r" b="b"/>
              <a:pathLst>
                <a:path w="477" h="298" extrusionOk="0">
                  <a:moveTo>
                    <a:pt x="155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8"/>
                    <a:pt x="83" y="298"/>
                    <a:pt x="155" y="298"/>
                  </a:cubicBezTo>
                  <a:lnTo>
                    <a:pt x="322" y="298"/>
                  </a:lnTo>
                  <a:cubicBezTo>
                    <a:pt x="405" y="298"/>
                    <a:pt x="464" y="226"/>
                    <a:pt x="464" y="155"/>
                  </a:cubicBezTo>
                  <a:cubicBezTo>
                    <a:pt x="476" y="84"/>
                    <a:pt x="405" y="0"/>
                    <a:pt x="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987;p78">
              <a:extLst>
                <a:ext uri="{FF2B5EF4-FFF2-40B4-BE49-F238E27FC236}">
                  <a16:creationId xmlns:a16="http://schemas.microsoft.com/office/drawing/2014/main" id="{39C93E14-8AF2-AC0F-0962-63AB0FED37C2}"/>
                </a:ext>
              </a:extLst>
            </p:cNvPr>
            <p:cNvSpPr/>
            <p:nvPr/>
          </p:nvSpPr>
          <p:spPr>
            <a:xfrm>
              <a:off x="3427946" y="1823199"/>
              <a:ext cx="15215" cy="9485"/>
            </a:xfrm>
            <a:custGeom>
              <a:avLst/>
              <a:gdLst/>
              <a:ahLst/>
              <a:cxnLst/>
              <a:rect l="l" t="t" r="r" b="b"/>
              <a:pathLst>
                <a:path w="478" h="298" extrusionOk="0">
                  <a:moveTo>
                    <a:pt x="144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310" y="298"/>
                  </a:lnTo>
                  <a:cubicBezTo>
                    <a:pt x="406" y="298"/>
                    <a:pt x="465" y="226"/>
                    <a:pt x="465" y="155"/>
                  </a:cubicBezTo>
                  <a:cubicBezTo>
                    <a:pt x="477" y="84"/>
                    <a:pt x="406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988;p78">
              <a:extLst>
                <a:ext uri="{FF2B5EF4-FFF2-40B4-BE49-F238E27FC236}">
                  <a16:creationId xmlns:a16="http://schemas.microsoft.com/office/drawing/2014/main" id="{1C50FDE1-A346-A472-695E-B433C3D065F2}"/>
                </a:ext>
              </a:extLst>
            </p:cNvPr>
            <p:cNvSpPr/>
            <p:nvPr/>
          </p:nvSpPr>
          <p:spPr>
            <a:xfrm>
              <a:off x="3385135" y="1823199"/>
              <a:ext cx="31480" cy="9485"/>
            </a:xfrm>
            <a:custGeom>
              <a:avLst/>
              <a:gdLst/>
              <a:ahLst/>
              <a:cxnLst/>
              <a:rect l="l" t="t" r="r" b="b"/>
              <a:pathLst>
                <a:path w="989" h="298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8"/>
                    <a:pt x="84" y="298"/>
                    <a:pt x="155" y="298"/>
                  </a:cubicBezTo>
                  <a:lnTo>
                    <a:pt x="822" y="298"/>
                  </a:lnTo>
                  <a:cubicBezTo>
                    <a:pt x="917" y="298"/>
                    <a:pt x="977" y="226"/>
                    <a:pt x="977" y="155"/>
                  </a:cubicBezTo>
                  <a:cubicBezTo>
                    <a:pt x="989" y="84"/>
                    <a:pt x="917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12989;p78">
              <a:extLst>
                <a:ext uri="{FF2B5EF4-FFF2-40B4-BE49-F238E27FC236}">
                  <a16:creationId xmlns:a16="http://schemas.microsoft.com/office/drawing/2014/main" id="{2FB9A7D2-ECFF-BF97-999E-0DDAF5ED455D}"/>
                </a:ext>
              </a:extLst>
            </p:cNvPr>
            <p:cNvGrpSpPr/>
            <p:nvPr/>
          </p:nvGrpSpPr>
          <p:grpSpPr>
            <a:xfrm>
              <a:off x="3316159" y="1515085"/>
              <a:ext cx="211892" cy="339594"/>
              <a:chOff x="3316159" y="1515085"/>
              <a:chExt cx="211892" cy="339594"/>
            </a:xfrm>
          </p:grpSpPr>
          <p:sp>
            <p:nvSpPr>
              <p:cNvPr id="104" name="Google Shape;12990;p78">
                <a:extLst>
                  <a:ext uri="{FF2B5EF4-FFF2-40B4-BE49-F238E27FC236}">
                    <a16:creationId xmlns:a16="http://schemas.microsoft.com/office/drawing/2014/main" id="{36437E47-D633-07B3-66AD-7E77F31AA1BF}"/>
                  </a:ext>
                </a:extLst>
              </p:cNvPr>
              <p:cNvSpPr/>
              <p:nvPr/>
            </p:nvSpPr>
            <p:spPr>
              <a:xfrm>
                <a:off x="3316159" y="1557514"/>
                <a:ext cx="169049" cy="29716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9336" extrusionOk="0">
                    <a:moveTo>
                      <a:pt x="4656" y="310"/>
                    </a:moveTo>
                    <a:cubicBezTo>
                      <a:pt x="4846" y="310"/>
                      <a:pt x="5001" y="477"/>
                      <a:pt x="5001" y="668"/>
                    </a:cubicBezTo>
                    <a:lnTo>
                      <a:pt x="298" y="668"/>
                    </a:lnTo>
                    <a:lnTo>
                      <a:pt x="298" y="656"/>
                    </a:lnTo>
                    <a:cubicBezTo>
                      <a:pt x="298" y="465"/>
                      <a:pt x="441" y="310"/>
                      <a:pt x="632" y="310"/>
                    </a:cubicBezTo>
                    <a:close/>
                    <a:moveTo>
                      <a:pt x="5001" y="989"/>
                    </a:moveTo>
                    <a:lnTo>
                      <a:pt x="5001" y="7680"/>
                    </a:lnTo>
                    <a:lnTo>
                      <a:pt x="298" y="7680"/>
                    </a:lnTo>
                    <a:lnTo>
                      <a:pt x="298" y="989"/>
                    </a:lnTo>
                    <a:close/>
                    <a:moveTo>
                      <a:pt x="5013" y="7990"/>
                    </a:moveTo>
                    <a:lnTo>
                      <a:pt x="5013" y="8681"/>
                    </a:lnTo>
                    <a:lnTo>
                      <a:pt x="5001" y="8681"/>
                    </a:lnTo>
                    <a:cubicBezTo>
                      <a:pt x="5001" y="8871"/>
                      <a:pt x="4846" y="9026"/>
                      <a:pt x="4656" y="9026"/>
                    </a:cubicBezTo>
                    <a:lnTo>
                      <a:pt x="655" y="9026"/>
                    </a:lnTo>
                    <a:cubicBezTo>
                      <a:pt x="465" y="9026"/>
                      <a:pt x="310" y="8871"/>
                      <a:pt x="310" y="8681"/>
                    </a:cubicBezTo>
                    <a:lnTo>
                      <a:pt x="310" y="7990"/>
                    </a:lnTo>
                    <a:close/>
                    <a:moveTo>
                      <a:pt x="655" y="1"/>
                    </a:moveTo>
                    <a:cubicBezTo>
                      <a:pt x="298" y="1"/>
                      <a:pt x="1" y="299"/>
                      <a:pt x="1" y="656"/>
                    </a:cubicBezTo>
                    <a:lnTo>
                      <a:pt x="1" y="8681"/>
                    </a:lnTo>
                    <a:cubicBezTo>
                      <a:pt x="1" y="9038"/>
                      <a:pt x="298" y="9335"/>
                      <a:pt x="655" y="9335"/>
                    </a:cubicBezTo>
                    <a:lnTo>
                      <a:pt x="4656" y="9335"/>
                    </a:lnTo>
                    <a:cubicBezTo>
                      <a:pt x="5013" y="9335"/>
                      <a:pt x="5311" y="9038"/>
                      <a:pt x="5311" y="8681"/>
                    </a:cubicBezTo>
                    <a:lnTo>
                      <a:pt x="5311" y="656"/>
                    </a:lnTo>
                    <a:cubicBezTo>
                      <a:pt x="5311" y="299"/>
                      <a:pt x="5025" y="1"/>
                      <a:pt x="465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2991;p78">
                <a:extLst>
                  <a:ext uri="{FF2B5EF4-FFF2-40B4-BE49-F238E27FC236}">
                    <a16:creationId xmlns:a16="http://schemas.microsoft.com/office/drawing/2014/main" id="{29D6F9B8-5DA5-94CB-5459-16B421F71E66}"/>
                  </a:ext>
                </a:extLst>
              </p:cNvPr>
              <p:cNvSpPr/>
              <p:nvPr/>
            </p:nvSpPr>
            <p:spPr>
              <a:xfrm>
                <a:off x="3337772" y="1610161"/>
                <a:ext cx="132667" cy="127415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003" extrusionOk="0">
                    <a:moveTo>
                      <a:pt x="2131" y="1014"/>
                    </a:moveTo>
                    <a:cubicBezTo>
                      <a:pt x="2322" y="1014"/>
                      <a:pt x="2477" y="1157"/>
                      <a:pt x="2477" y="1359"/>
                    </a:cubicBezTo>
                    <a:lnTo>
                      <a:pt x="2477" y="1681"/>
                    </a:lnTo>
                    <a:cubicBezTo>
                      <a:pt x="2477" y="1966"/>
                      <a:pt x="2251" y="2181"/>
                      <a:pt x="1965" y="2181"/>
                    </a:cubicBezTo>
                    <a:cubicBezTo>
                      <a:pt x="1958" y="2181"/>
                      <a:pt x="1952" y="2181"/>
                      <a:pt x="1945" y="2181"/>
                    </a:cubicBezTo>
                    <a:cubicBezTo>
                      <a:pt x="1691" y="2181"/>
                      <a:pt x="1465" y="1959"/>
                      <a:pt x="1465" y="1681"/>
                    </a:cubicBezTo>
                    <a:lnTo>
                      <a:pt x="1465" y="1359"/>
                    </a:lnTo>
                    <a:cubicBezTo>
                      <a:pt x="1465" y="1157"/>
                      <a:pt x="1608" y="1014"/>
                      <a:pt x="1810" y="1014"/>
                    </a:cubicBezTo>
                    <a:close/>
                    <a:moveTo>
                      <a:pt x="2143" y="2478"/>
                    </a:moveTo>
                    <a:lnTo>
                      <a:pt x="2143" y="2574"/>
                    </a:lnTo>
                    <a:cubicBezTo>
                      <a:pt x="2167" y="2633"/>
                      <a:pt x="2179" y="2693"/>
                      <a:pt x="2191" y="2740"/>
                    </a:cubicBezTo>
                    <a:lnTo>
                      <a:pt x="1989" y="2943"/>
                    </a:lnTo>
                    <a:lnTo>
                      <a:pt x="1953" y="2943"/>
                    </a:lnTo>
                    <a:lnTo>
                      <a:pt x="1750" y="2740"/>
                    </a:lnTo>
                    <a:cubicBezTo>
                      <a:pt x="1774" y="2693"/>
                      <a:pt x="1786" y="2633"/>
                      <a:pt x="1786" y="2574"/>
                    </a:cubicBezTo>
                    <a:lnTo>
                      <a:pt x="1786" y="2478"/>
                    </a:lnTo>
                    <a:cubicBezTo>
                      <a:pt x="1846" y="2502"/>
                      <a:pt x="1905" y="2502"/>
                      <a:pt x="1965" y="2502"/>
                    </a:cubicBezTo>
                    <a:cubicBezTo>
                      <a:pt x="2024" y="2502"/>
                      <a:pt x="2084" y="2502"/>
                      <a:pt x="2143" y="2478"/>
                    </a:cubicBezTo>
                    <a:close/>
                    <a:moveTo>
                      <a:pt x="2441" y="2931"/>
                    </a:moveTo>
                    <a:lnTo>
                      <a:pt x="2715" y="3062"/>
                    </a:lnTo>
                    <a:cubicBezTo>
                      <a:pt x="2774" y="3098"/>
                      <a:pt x="2822" y="3157"/>
                      <a:pt x="2822" y="3228"/>
                    </a:cubicBezTo>
                    <a:lnTo>
                      <a:pt x="2822" y="3467"/>
                    </a:lnTo>
                    <a:cubicBezTo>
                      <a:pt x="2560" y="3609"/>
                      <a:pt x="2262" y="3693"/>
                      <a:pt x="1965" y="3693"/>
                    </a:cubicBezTo>
                    <a:cubicBezTo>
                      <a:pt x="1667" y="3693"/>
                      <a:pt x="1369" y="3609"/>
                      <a:pt x="1119" y="3467"/>
                    </a:cubicBezTo>
                    <a:lnTo>
                      <a:pt x="1119" y="3228"/>
                    </a:lnTo>
                    <a:cubicBezTo>
                      <a:pt x="1119" y="3157"/>
                      <a:pt x="1167" y="3098"/>
                      <a:pt x="1227" y="3062"/>
                    </a:cubicBezTo>
                    <a:lnTo>
                      <a:pt x="1489" y="2931"/>
                    </a:lnTo>
                    <a:lnTo>
                      <a:pt x="1750" y="3181"/>
                    </a:lnTo>
                    <a:cubicBezTo>
                      <a:pt x="1810" y="3240"/>
                      <a:pt x="1893" y="3276"/>
                      <a:pt x="1965" y="3276"/>
                    </a:cubicBezTo>
                    <a:cubicBezTo>
                      <a:pt x="2048" y="3276"/>
                      <a:pt x="2131" y="3240"/>
                      <a:pt x="2191" y="3181"/>
                    </a:cubicBezTo>
                    <a:lnTo>
                      <a:pt x="2441" y="2931"/>
                    </a:lnTo>
                    <a:close/>
                    <a:moveTo>
                      <a:pt x="2009" y="0"/>
                    </a:moveTo>
                    <a:cubicBezTo>
                      <a:pt x="1492" y="0"/>
                      <a:pt x="976" y="204"/>
                      <a:pt x="584" y="597"/>
                    </a:cubicBezTo>
                    <a:cubicBezTo>
                      <a:pt x="215" y="966"/>
                      <a:pt x="0" y="1466"/>
                      <a:pt x="0" y="2002"/>
                    </a:cubicBezTo>
                    <a:cubicBezTo>
                      <a:pt x="0" y="2550"/>
                      <a:pt x="215" y="3038"/>
                      <a:pt x="584" y="3419"/>
                    </a:cubicBezTo>
                    <a:cubicBezTo>
                      <a:pt x="977" y="3812"/>
                      <a:pt x="1477" y="4002"/>
                      <a:pt x="2000" y="4002"/>
                    </a:cubicBezTo>
                    <a:cubicBezTo>
                      <a:pt x="2501" y="4002"/>
                      <a:pt x="3024" y="3812"/>
                      <a:pt x="3417" y="3419"/>
                    </a:cubicBezTo>
                    <a:cubicBezTo>
                      <a:pt x="4072" y="2740"/>
                      <a:pt x="4167" y="1681"/>
                      <a:pt x="3620" y="883"/>
                    </a:cubicBezTo>
                    <a:cubicBezTo>
                      <a:pt x="3590" y="832"/>
                      <a:pt x="3543" y="807"/>
                      <a:pt x="3492" y="807"/>
                    </a:cubicBezTo>
                    <a:cubicBezTo>
                      <a:pt x="3459" y="807"/>
                      <a:pt x="3426" y="817"/>
                      <a:pt x="3394" y="835"/>
                    </a:cubicBezTo>
                    <a:cubicBezTo>
                      <a:pt x="3322" y="883"/>
                      <a:pt x="3310" y="978"/>
                      <a:pt x="3358" y="1062"/>
                    </a:cubicBezTo>
                    <a:cubicBezTo>
                      <a:pt x="3810" y="1728"/>
                      <a:pt x="3727" y="2621"/>
                      <a:pt x="3155" y="3193"/>
                    </a:cubicBezTo>
                    <a:lnTo>
                      <a:pt x="3132" y="3228"/>
                    </a:lnTo>
                    <a:lnTo>
                      <a:pt x="3132" y="3217"/>
                    </a:lnTo>
                    <a:cubicBezTo>
                      <a:pt x="3132" y="3014"/>
                      <a:pt x="3024" y="2859"/>
                      <a:pt x="2858" y="2776"/>
                    </a:cubicBezTo>
                    <a:lnTo>
                      <a:pt x="2477" y="2586"/>
                    </a:lnTo>
                    <a:lnTo>
                      <a:pt x="2477" y="2574"/>
                    </a:lnTo>
                    <a:lnTo>
                      <a:pt x="2477" y="2336"/>
                    </a:lnTo>
                    <a:cubicBezTo>
                      <a:pt x="2679" y="2181"/>
                      <a:pt x="2798" y="1943"/>
                      <a:pt x="2798" y="1681"/>
                    </a:cubicBezTo>
                    <a:lnTo>
                      <a:pt x="2798" y="1347"/>
                    </a:lnTo>
                    <a:cubicBezTo>
                      <a:pt x="2798" y="990"/>
                      <a:pt x="2501" y="692"/>
                      <a:pt x="2143" y="692"/>
                    </a:cubicBezTo>
                    <a:lnTo>
                      <a:pt x="1822" y="692"/>
                    </a:lnTo>
                    <a:cubicBezTo>
                      <a:pt x="1465" y="692"/>
                      <a:pt x="1167" y="990"/>
                      <a:pt x="1167" y="1347"/>
                    </a:cubicBezTo>
                    <a:lnTo>
                      <a:pt x="1167" y="1681"/>
                    </a:lnTo>
                    <a:cubicBezTo>
                      <a:pt x="1167" y="1943"/>
                      <a:pt x="1298" y="2181"/>
                      <a:pt x="1489" y="2336"/>
                    </a:cubicBezTo>
                    <a:lnTo>
                      <a:pt x="1489" y="2574"/>
                    </a:lnTo>
                    <a:lnTo>
                      <a:pt x="1489" y="2586"/>
                    </a:lnTo>
                    <a:lnTo>
                      <a:pt x="1108" y="2776"/>
                    </a:lnTo>
                    <a:cubicBezTo>
                      <a:pt x="941" y="2871"/>
                      <a:pt x="834" y="3038"/>
                      <a:pt x="834" y="3217"/>
                    </a:cubicBezTo>
                    <a:lnTo>
                      <a:pt x="834" y="3228"/>
                    </a:lnTo>
                    <a:lnTo>
                      <a:pt x="810" y="3193"/>
                    </a:lnTo>
                    <a:cubicBezTo>
                      <a:pt x="500" y="2883"/>
                      <a:pt x="322" y="2455"/>
                      <a:pt x="322" y="2002"/>
                    </a:cubicBezTo>
                    <a:cubicBezTo>
                      <a:pt x="322" y="1562"/>
                      <a:pt x="500" y="1133"/>
                      <a:pt x="810" y="812"/>
                    </a:cubicBezTo>
                    <a:cubicBezTo>
                      <a:pt x="1139" y="489"/>
                      <a:pt x="1566" y="326"/>
                      <a:pt x="1996" y="326"/>
                    </a:cubicBezTo>
                    <a:cubicBezTo>
                      <a:pt x="2328" y="326"/>
                      <a:pt x="2662" y="424"/>
                      <a:pt x="2953" y="621"/>
                    </a:cubicBezTo>
                    <a:cubicBezTo>
                      <a:pt x="2980" y="639"/>
                      <a:pt x="3012" y="649"/>
                      <a:pt x="3043" y="649"/>
                    </a:cubicBezTo>
                    <a:cubicBezTo>
                      <a:pt x="3092" y="649"/>
                      <a:pt x="3143" y="625"/>
                      <a:pt x="3179" y="573"/>
                    </a:cubicBezTo>
                    <a:cubicBezTo>
                      <a:pt x="3215" y="502"/>
                      <a:pt x="3203" y="419"/>
                      <a:pt x="3132" y="359"/>
                    </a:cubicBezTo>
                    <a:cubicBezTo>
                      <a:pt x="2793" y="118"/>
                      <a:pt x="2401" y="0"/>
                      <a:pt x="200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2992;p78">
                <a:extLst>
                  <a:ext uri="{FF2B5EF4-FFF2-40B4-BE49-F238E27FC236}">
                    <a16:creationId xmlns:a16="http://schemas.microsoft.com/office/drawing/2014/main" id="{03948A45-D769-D95A-7D47-5E3CE49857F9}"/>
                  </a:ext>
                </a:extLst>
              </p:cNvPr>
              <p:cNvSpPr/>
              <p:nvPr/>
            </p:nvSpPr>
            <p:spPr>
              <a:xfrm>
                <a:off x="3343056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6" y="0"/>
                    </a:moveTo>
                    <a:cubicBezTo>
                      <a:pt x="299" y="0"/>
                      <a:pt x="1" y="298"/>
                      <a:pt x="1" y="655"/>
                    </a:cubicBezTo>
                    <a:cubicBezTo>
                      <a:pt x="1" y="1013"/>
                      <a:pt x="299" y="1310"/>
                      <a:pt x="656" y="1310"/>
                    </a:cubicBezTo>
                    <a:cubicBezTo>
                      <a:pt x="1013" y="1310"/>
                      <a:pt x="1311" y="1013"/>
                      <a:pt x="1311" y="655"/>
                    </a:cubicBezTo>
                    <a:cubicBezTo>
                      <a:pt x="1299" y="560"/>
                      <a:pt x="1227" y="501"/>
                      <a:pt x="1144" y="501"/>
                    </a:cubicBezTo>
                    <a:cubicBezTo>
                      <a:pt x="1061" y="501"/>
                      <a:pt x="1001" y="572"/>
                      <a:pt x="1001" y="643"/>
                    </a:cubicBezTo>
                    <a:cubicBezTo>
                      <a:pt x="1001" y="834"/>
                      <a:pt x="846" y="989"/>
                      <a:pt x="656" y="989"/>
                    </a:cubicBezTo>
                    <a:cubicBezTo>
                      <a:pt x="465" y="989"/>
                      <a:pt x="310" y="834"/>
                      <a:pt x="310" y="643"/>
                    </a:cubicBezTo>
                    <a:cubicBezTo>
                      <a:pt x="310" y="453"/>
                      <a:pt x="465" y="298"/>
                      <a:pt x="656" y="298"/>
                    </a:cubicBezTo>
                    <a:cubicBezTo>
                      <a:pt x="751" y="298"/>
                      <a:pt x="811" y="227"/>
                      <a:pt x="811" y="155"/>
                    </a:cubicBezTo>
                    <a:cubicBezTo>
                      <a:pt x="811" y="84"/>
                      <a:pt x="727" y="0"/>
                      <a:pt x="6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2993;p78">
                <a:extLst>
                  <a:ext uri="{FF2B5EF4-FFF2-40B4-BE49-F238E27FC236}">
                    <a16:creationId xmlns:a16="http://schemas.microsoft.com/office/drawing/2014/main" id="{E3F4D5FB-9A42-8A7E-3AFA-AC16FCB3164C}"/>
                  </a:ext>
                </a:extLst>
              </p:cNvPr>
              <p:cNvSpPr/>
              <p:nvPr/>
            </p:nvSpPr>
            <p:spPr>
              <a:xfrm>
                <a:off x="3417347" y="1749290"/>
                <a:ext cx="41729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1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3"/>
                      <a:pt x="298" y="1310"/>
                      <a:pt x="655" y="1310"/>
                    </a:cubicBezTo>
                    <a:cubicBezTo>
                      <a:pt x="1013" y="1310"/>
                      <a:pt x="1310" y="1013"/>
                      <a:pt x="1310" y="655"/>
                    </a:cubicBezTo>
                    <a:cubicBezTo>
                      <a:pt x="1298" y="560"/>
                      <a:pt x="1239" y="501"/>
                      <a:pt x="1155" y="501"/>
                    </a:cubicBezTo>
                    <a:cubicBezTo>
                      <a:pt x="1060" y="501"/>
                      <a:pt x="1001" y="572"/>
                      <a:pt x="1001" y="643"/>
                    </a:cubicBezTo>
                    <a:cubicBezTo>
                      <a:pt x="1001" y="834"/>
                      <a:pt x="858" y="989"/>
                      <a:pt x="655" y="989"/>
                    </a:cubicBezTo>
                    <a:cubicBezTo>
                      <a:pt x="465" y="989"/>
                      <a:pt x="322" y="834"/>
                      <a:pt x="322" y="643"/>
                    </a:cubicBezTo>
                    <a:cubicBezTo>
                      <a:pt x="322" y="453"/>
                      <a:pt x="465" y="298"/>
                      <a:pt x="655" y="298"/>
                    </a:cubicBezTo>
                    <a:cubicBezTo>
                      <a:pt x="751" y="298"/>
                      <a:pt x="810" y="227"/>
                      <a:pt x="810" y="155"/>
                    </a:cubicBezTo>
                    <a:cubicBezTo>
                      <a:pt x="810" y="84"/>
                      <a:pt x="739" y="0"/>
                      <a:pt x="65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2994;p78">
                <a:extLst>
                  <a:ext uri="{FF2B5EF4-FFF2-40B4-BE49-F238E27FC236}">
                    <a16:creationId xmlns:a16="http://schemas.microsoft.com/office/drawing/2014/main" id="{6A7490CF-8C65-8A59-9B50-A5E20118A61B}"/>
                  </a:ext>
                </a:extLst>
              </p:cNvPr>
              <p:cNvSpPr/>
              <p:nvPr/>
            </p:nvSpPr>
            <p:spPr>
              <a:xfrm>
                <a:off x="3464710" y="1536315"/>
                <a:ext cx="41729" cy="4131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298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8"/>
                      <a:pt x="84" y="298"/>
                      <a:pt x="156" y="298"/>
                    </a:cubicBezTo>
                    <a:cubicBezTo>
                      <a:pt x="620" y="298"/>
                      <a:pt x="1001" y="667"/>
                      <a:pt x="1001" y="1143"/>
                    </a:cubicBezTo>
                    <a:cubicBezTo>
                      <a:pt x="1001" y="1238"/>
                      <a:pt x="1072" y="1298"/>
                      <a:pt x="1156" y="1298"/>
                    </a:cubicBezTo>
                    <a:cubicBezTo>
                      <a:pt x="1239" y="1298"/>
                      <a:pt x="1299" y="1215"/>
                      <a:pt x="1299" y="1143"/>
                    </a:cubicBezTo>
                    <a:cubicBezTo>
                      <a:pt x="1311" y="524"/>
                      <a:pt x="799" y="0"/>
                      <a:pt x="1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2995;p78">
                <a:extLst>
                  <a:ext uri="{FF2B5EF4-FFF2-40B4-BE49-F238E27FC236}">
                    <a16:creationId xmlns:a16="http://schemas.microsoft.com/office/drawing/2014/main" id="{D4B2D46F-814B-FF7F-BB30-E62A2690AFF0}"/>
                  </a:ext>
                </a:extLst>
              </p:cNvPr>
              <p:cNvSpPr/>
              <p:nvPr/>
            </p:nvSpPr>
            <p:spPr>
              <a:xfrm>
                <a:off x="3464710" y="1515085"/>
                <a:ext cx="6334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1965" extrusionOk="0">
                    <a:moveTo>
                      <a:pt x="156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39"/>
                      <a:pt x="84" y="298"/>
                      <a:pt x="156" y="298"/>
                    </a:cubicBezTo>
                    <a:cubicBezTo>
                      <a:pt x="989" y="298"/>
                      <a:pt x="1668" y="977"/>
                      <a:pt x="1668" y="1810"/>
                    </a:cubicBezTo>
                    <a:cubicBezTo>
                      <a:pt x="1668" y="1905"/>
                      <a:pt x="1751" y="1965"/>
                      <a:pt x="1822" y="1965"/>
                    </a:cubicBezTo>
                    <a:cubicBezTo>
                      <a:pt x="1894" y="1965"/>
                      <a:pt x="1965" y="1882"/>
                      <a:pt x="1965" y="1810"/>
                    </a:cubicBezTo>
                    <a:cubicBezTo>
                      <a:pt x="1989" y="810"/>
                      <a:pt x="1168" y="0"/>
                      <a:pt x="156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" name="Google Shape;13022;p78">
            <a:extLst>
              <a:ext uri="{FF2B5EF4-FFF2-40B4-BE49-F238E27FC236}">
                <a16:creationId xmlns:a16="http://schemas.microsoft.com/office/drawing/2014/main" id="{A6F3E85A-6C56-0AFB-02D7-B0D574CEBA90}"/>
              </a:ext>
            </a:extLst>
          </p:cNvPr>
          <p:cNvGrpSpPr/>
          <p:nvPr/>
        </p:nvGrpSpPr>
        <p:grpSpPr>
          <a:xfrm>
            <a:off x="4694704" y="831582"/>
            <a:ext cx="373836" cy="367319"/>
            <a:chOff x="7582302" y="1499934"/>
            <a:chExt cx="369133" cy="360411"/>
          </a:xfrm>
        </p:grpSpPr>
        <p:sp>
          <p:nvSpPr>
            <p:cNvPr id="111" name="Google Shape;13023;p78">
              <a:extLst>
                <a:ext uri="{FF2B5EF4-FFF2-40B4-BE49-F238E27FC236}">
                  <a16:creationId xmlns:a16="http://schemas.microsoft.com/office/drawing/2014/main" id="{B785B147-73FE-7DC5-122C-EEC4340205E2}"/>
                </a:ext>
              </a:extLst>
            </p:cNvPr>
            <p:cNvSpPr/>
            <p:nvPr/>
          </p:nvSpPr>
          <p:spPr>
            <a:xfrm>
              <a:off x="7582302" y="1499934"/>
              <a:ext cx="369133" cy="360411"/>
            </a:xfrm>
            <a:custGeom>
              <a:avLst/>
              <a:gdLst/>
              <a:ahLst/>
              <a:cxnLst/>
              <a:rect l="l" t="t" r="r" b="b"/>
              <a:pathLst>
                <a:path w="11597" h="11323" extrusionOk="0">
                  <a:moveTo>
                    <a:pt x="7204" y="595"/>
                  </a:moveTo>
                  <a:cubicBezTo>
                    <a:pt x="7418" y="595"/>
                    <a:pt x="7573" y="738"/>
                    <a:pt x="7608" y="917"/>
                  </a:cubicBezTo>
                  <a:cubicBezTo>
                    <a:pt x="7608" y="941"/>
                    <a:pt x="7620" y="976"/>
                    <a:pt x="7620" y="1000"/>
                  </a:cubicBezTo>
                  <a:lnTo>
                    <a:pt x="7620" y="1750"/>
                  </a:lnTo>
                  <a:lnTo>
                    <a:pt x="3322" y="1750"/>
                  </a:lnTo>
                  <a:lnTo>
                    <a:pt x="3322" y="1631"/>
                  </a:lnTo>
                  <a:cubicBezTo>
                    <a:pt x="3322" y="1227"/>
                    <a:pt x="3191" y="869"/>
                    <a:pt x="2953" y="595"/>
                  </a:cubicBezTo>
                  <a:close/>
                  <a:moveTo>
                    <a:pt x="1667" y="310"/>
                  </a:moveTo>
                  <a:cubicBezTo>
                    <a:pt x="2405" y="310"/>
                    <a:pt x="3001" y="905"/>
                    <a:pt x="3001" y="1631"/>
                  </a:cubicBezTo>
                  <a:cubicBezTo>
                    <a:pt x="3001" y="2358"/>
                    <a:pt x="2405" y="2953"/>
                    <a:pt x="1667" y="2953"/>
                  </a:cubicBezTo>
                  <a:cubicBezTo>
                    <a:pt x="941" y="2953"/>
                    <a:pt x="346" y="2358"/>
                    <a:pt x="346" y="1631"/>
                  </a:cubicBezTo>
                  <a:cubicBezTo>
                    <a:pt x="346" y="905"/>
                    <a:pt x="941" y="310"/>
                    <a:pt x="1667" y="310"/>
                  </a:cubicBezTo>
                  <a:close/>
                  <a:moveTo>
                    <a:pt x="7644" y="9775"/>
                  </a:moveTo>
                  <a:lnTo>
                    <a:pt x="7644" y="10513"/>
                  </a:lnTo>
                  <a:cubicBezTo>
                    <a:pt x="7644" y="10549"/>
                    <a:pt x="7644" y="10573"/>
                    <a:pt x="7620" y="10609"/>
                  </a:cubicBezTo>
                  <a:cubicBezTo>
                    <a:pt x="7585" y="10799"/>
                    <a:pt x="7418" y="10930"/>
                    <a:pt x="7227" y="10930"/>
                  </a:cubicBezTo>
                  <a:lnTo>
                    <a:pt x="2358" y="10930"/>
                  </a:lnTo>
                  <a:cubicBezTo>
                    <a:pt x="2131" y="10930"/>
                    <a:pt x="1941" y="10740"/>
                    <a:pt x="1941" y="10513"/>
                  </a:cubicBezTo>
                  <a:lnTo>
                    <a:pt x="1941" y="9775"/>
                  </a:lnTo>
                  <a:close/>
                  <a:moveTo>
                    <a:pt x="1667" y="0"/>
                  </a:moveTo>
                  <a:cubicBezTo>
                    <a:pt x="750" y="0"/>
                    <a:pt x="0" y="738"/>
                    <a:pt x="0" y="1667"/>
                  </a:cubicBezTo>
                  <a:cubicBezTo>
                    <a:pt x="0" y="2560"/>
                    <a:pt x="715" y="3298"/>
                    <a:pt x="1608" y="3334"/>
                  </a:cubicBezTo>
                  <a:lnTo>
                    <a:pt x="1608" y="4917"/>
                  </a:lnTo>
                  <a:cubicBezTo>
                    <a:pt x="1608" y="5013"/>
                    <a:pt x="1691" y="5084"/>
                    <a:pt x="1774" y="5084"/>
                  </a:cubicBezTo>
                  <a:cubicBezTo>
                    <a:pt x="1858" y="5084"/>
                    <a:pt x="1941" y="5013"/>
                    <a:pt x="1941" y="4917"/>
                  </a:cubicBezTo>
                  <a:lnTo>
                    <a:pt x="1941" y="3310"/>
                  </a:lnTo>
                  <a:cubicBezTo>
                    <a:pt x="2572" y="3203"/>
                    <a:pt x="3096" y="2739"/>
                    <a:pt x="3263" y="2119"/>
                  </a:cubicBezTo>
                  <a:lnTo>
                    <a:pt x="7644" y="2119"/>
                  </a:lnTo>
                  <a:lnTo>
                    <a:pt x="7644" y="3489"/>
                  </a:lnTo>
                  <a:lnTo>
                    <a:pt x="4929" y="3489"/>
                  </a:lnTo>
                  <a:lnTo>
                    <a:pt x="4929" y="2905"/>
                  </a:lnTo>
                  <a:cubicBezTo>
                    <a:pt x="4929" y="2822"/>
                    <a:pt x="4858" y="2751"/>
                    <a:pt x="4763" y="2751"/>
                  </a:cubicBezTo>
                  <a:cubicBezTo>
                    <a:pt x="4679" y="2751"/>
                    <a:pt x="4608" y="2822"/>
                    <a:pt x="4608" y="2905"/>
                  </a:cubicBezTo>
                  <a:lnTo>
                    <a:pt x="4608" y="3882"/>
                  </a:lnTo>
                  <a:lnTo>
                    <a:pt x="4608" y="7715"/>
                  </a:lnTo>
                  <a:lnTo>
                    <a:pt x="4608" y="8692"/>
                  </a:lnTo>
                  <a:cubicBezTo>
                    <a:pt x="4608" y="8775"/>
                    <a:pt x="4679" y="8847"/>
                    <a:pt x="4763" y="8847"/>
                  </a:cubicBezTo>
                  <a:cubicBezTo>
                    <a:pt x="4858" y="8847"/>
                    <a:pt x="4929" y="8775"/>
                    <a:pt x="4929" y="8692"/>
                  </a:cubicBezTo>
                  <a:lnTo>
                    <a:pt x="4929" y="8096"/>
                  </a:lnTo>
                  <a:lnTo>
                    <a:pt x="7644" y="8096"/>
                  </a:lnTo>
                  <a:lnTo>
                    <a:pt x="7644" y="9478"/>
                  </a:lnTo>
                  <a:lnTo>
                    <a:pt x="1941" y="9478"/>
                  </a:lnTo>
                  <a:lnTo>
                    <a:pt x="1941" y="5668"/>
                  </a:lnTo>
                  <a:cubicBezTo>
                    <a:pt x="1941" y="5572"/>
                    <a:pt x="1870" y="5501"/>
                    <a:pt x="1774" y="5501"/>
                  </a:cubicBezTo>
                  <a:cubicBezTo>
                    <a:pt x="1691" y="5501"/>
                    <a:pt x="1608" y="5572"/>
                    <a:pt x="1608" y="5668"/>
                  </a:cubicBezTo>
                  <a:lnTo>
                    <a:pt x="1608" y="9656"/>
                  </a:lnTo>
                  <a:lnTo>
                    <a:pt x="1608" y="10561"/>
                  </a:lnTo>
                  <a:cubicBezTo>
                    <a:pt x="1608" y="10978"/>
                    <a:pt x="1953" y="11323"/>
                    <a:pt x="2370" y="11323"/>
                  </a:cubicBezTo>
                  <a:lnTo>
                    <a:pt x="7239" y="11323"/>
                  </a:lnTo>
                  <a:cubicBezTo>
                    <a:pt x="7620" y="11323"/>
                    <a:pt x="7954" y="11025"/>
                    <a:pt x="8001" y="10632"/>
                  </a:cubicBezTo>
                  <a:lnTo>
                    <a:pt x="8001" y="10561"/>
                  </a:lnTo>
                  <a:lnTo>
                    <a:pt x="8001" y="9656"/>
                  </a:lnTo>
                  <a:lnTo>
                    <a:pt x="8001" y="8096"/>
                  </a:lnTo>
                  <a:lnTo>
                    <a:pt x="9025" y="8096"/>
                  </a:lnTo>
                  <a:cubicBezTo>
                    <a:pt x="9109" y="8096"/>
                    <a:pt x="9192" y="8013"/>
                    <a:pt x="9192" y="7930"/>
                  </a:cubicBezTo>
                  <a:cubicBezTo>
                    <a:pt x="9192" y="7834"/>
                    <a:pt x="9109" y="7763"/>
                    <a:pt x="9025" y="7763"/>
                  </a:cubicBezTo>
                  <a:lnTo>
                    <a:pt x="4977" y="7763"/>
                  </a:lnTo>
                  <a:cubicBezTo>
                    <a:pt x="4965" y="7763"/>
                    <a:pt x="4941" y="7751"/>
                    <a:pt x="4941" y="7727"/>
                  </a:cubicBezTo>
                  <a:lnTo>
                    <a:pt x="4941" y="3894"/>
                  </a:lnTo>
                  <a:cubicBezTo>
                    <a:pt x="4941" y="3882"/>
                    <a:pt x="4965" y="3858"/>
                    <a:pt x="4977" y="3858"/>
                  </a:cubicBezTo>
                  <a:lnTo>
                    <a:pt x="11228" y="3858"/>
                  </a:lnTo>
                  <a:cubicBezTo>
                    <a:pt x="11240" y="3858"/>
                    <a:pt x="11252" y="3882"/>
                    <a:pt x="11252" y="3894"/>
                  </a:cubicBezTo>
                  <a:lnTo>
                    <a:pt x="11252" y="7727"/>
                  </a:lnTo>
                  <a:cubicBezTo>
                    <a:pt x="11252" y="7751"/>
                    <a:pt x="11240" y="7763"/>
                    <a:pt x="11228" y="7763"/>
                  </a:cubicBezTo>
                  <a:lnTo>
                    <a:pt x="9763" y="7763"/>
                  </a:lnTo>
                  <a:cubicBezTo>
                    <a:pt x="9680" y="7763"/>
                    <a:pt x="9609" y="7834"/>
                    <a:pt x="9609" y="7930"/>
                  </a:cubicBezTo>
                  <a:cubicBezTo>
                    <a:pt x="9609" y="8013"/>
                    <a:pt x="9680" y="8096"/>
                    <a:pt x="9763" y="8096"/>
                  </a:cubicBezTo>
                  <a:lnTo>
                    <a:pt x="11228" y="8096"/>
                  </a:lnTo>
                  <a:cubicBezTo>
                    <a:pt x="11430" y="8096"/>
                    <a:pt x="11597" y="7930"/>
                    <a:pt x="11597" y="7715"/>
                  </a:cubicBezTo>
                  <a:lnTo>
                    <a:pt x="11597" y="3882"/>
                  </a:lnTo>
                  <a:cubicBezTo>
                    <a:pt x="11585" y="3632"/>
                    <a:pt x="11418" y="3465"/>
                    <a:pt x="11216" y="3465"/>
                  </a:cubicBezTo>
                  <a:lnTo>
                    <a:pt x="7977" y="3465"/>
                  </a:lnTo>
                  <a:lnTo>
                    <a:pt x="7977" y="1929"/>
                  </a:lnTo>
                  <a:lnTo>
                    <a:pt x="7977" y="1024"/>
                  </a:lnTo>
                  <a:lnTo>
                    <a:pt x="7977" y="953"/>
                  </a:lnTo>
                  <a:cubicBezTo>
                    <a:pt x="7942" y="560"/>
                    <a:pt x="7620" y="262"/>
                    <a:pt x="7227" y="262"/>
                  </a:cubicBezTo>
                  <a:lnTo>
                    <a:pt x="2655" y="262"/>
                  </a:lnTo>
                  <a:cubicBezTo>
                    <a:pt x="2643" y="262"/>
                    <a:pt x="2620" y="262"/>
                    <a:pt x="2608" y="274"/>
                  </a:cubicBezTo>
                  <a:cubicBezTo>
                    <a:pt x="2346" y="95"/>
                    <a:pt x="2012" y="0"/>
                    <a:pt x="1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024;p78">
              <a:extLst>
                <a:ext uri="{FF2B5EF4-FFF2-40B4-BE49-F238E27FC236}">
                  <a16:creationId xmlns:a16="http://schemas.microsoft.com/office/drawing/2014/main" id="{F14BB96C-E29A-E2BB-433F-93BC754A61DF}"/>
                </a:ext>
              </a:extLst>
            </p:cNvPr>
            <p:cNvSpPr/>
            <p:nvPr/>
          </p:nvSpPr>
          <p:spPr>
            <a:xfrm>
              <a:off x="7850598" y="1634829"/>
              <a:ext cx="77729" cy="51214"/>
            </a:xfrm>
            <a:custGeom>
              <a:avLst/>
              <a:gdLst/>
              <a:ahLst/>
              <a:cxnLst/>
              <a:rect l="l" t="t" r="r" b="b"/>
              <a:pathLst>
                <a:path w="2442" h="1609" extrusionOk="0">
                  <a:moveTo>
                    <a:pt x="1656" y="322"/>
                  </a:moveTo>
                  <a:cubicBezTo>
                    <a:pt x="1906" y="322"/>
                    <a:pt x="2108" y="537"/>
                    <a:pt x="2108" y="787"/>
                  </a:cubicBezTo>
                  <a:cubicBezTo>
                    <a:pt x="2108" y="1037"/>
                    <a:pt x="1906" y="1251"/>
                    <a:pt x="1656" y="1251"/>
                  </a:cubicBezTo>
                  <a:cubicBezTo>
                    <a:pt x="1394" y="1251"/>
                    <a:pt x="1191" y="1037"/>
                    <a:pt x="1191" y="787"/>
                  </a:cubicBezTo>
                  <a:cubicBezTo>
                    <a:pt x="1191" y="537"/>
                    <a:pt x="1394" y="322"/>
                    <a:pt x="1656" y="322"/>
                  </a:cubicBezTo>
                  <a:close/>
                  <a:moveTo>
                    <a:pt x="799" y="322"/>
                  </a:moveTo>
                  <a:cubicBezTo>
                    <a:pt x="858" y="322"/>
                    <a:pt x="906" y="346"/>
                    <a:pt x="965" y="358"/>
                  </a:cubicBezTo>
                  <a:cubicBezTo>
                    <a:pt x="894" y="477"/>
                    <a:pt x="834" y="632"/>
                    <a:pt x="834" y="787"/>
                  </a:cubicBezTo>
                  <a:cubicBezTo>
                    <a:pt x="834" y="929"/>
                    <a:pt x="870" y="1096"/>
                    <a:pt x="965" y="1215"/>
                  </a:cubicBezTo>
                  <a:cubicBezTo>
                    <a:pt x="918" y="1227"/>
                    <a:pt x="858" y="1251"/>
                    <a:pt x="799" y="1251"/>
                  </a:cubicBezTo>
                  <a:cubicBezTo>
                    <a:pt x="792" y="1251"/>
                    <a:pt x="785" y="1251"/>
                    <a:pt x="779" y="1251"/>
                  </a:cubicBezTo>
                  <a:cubicBezTo>
                    <a:pt x="538" y="1251"/>
                    <a:pt x="346" y="1042"/>
                    <a:pt x="346" y="787"/>
                  </a:cubicBezTo>
                  <a:cubicBezTo>
                    <a:pt x="346" y="537"/>
                    <a:pt x="549" y="322"/>
                    <a:pt x="799" y="322"/>
                  </a:cubicBezTo>
                  <a:close/>
                  <a:moveTo>
                    <a:pt x="799" y="1"/>
                  </a:moveTo>
                  <a:cubicBezTo>
                    <a:pt x="358" y="1"/>
                    <a:pt x="1" y="358"/>
                    <a:pt x="1" y="799"/>
                  </a:cubicBezTo>
                  <a:cubicBezTo>
                    <a:pt x="1" y="1251"/>
                    <a:pt x="358" y="1608"/>
                    <a:pt x="799" y="1608"/>
                  </a:cubicBezTo>
                  <a:cubicBezTo>
                    <a:pt x="953" y="1596"/>
                    <a:pt x="1096" y="1561"/>
                    <a:pt x="1215" y="1489"/>
                  </a:cubicBezTo>
                  <a:cubicBezTo>
                    <a:pt x="1334" y="1561"/>
                    <a:pt x="1489" y="1608"/>
                    <a:pt x="1632" y="1608"/>
                  </a:cubicBezTo>
                  <a:cubicBezTo>
                    <a:pt x="2084" y="1608"/>
                    <a:pt x="2442" y="1251"/>
                    <a:pt x="2442" y="799"/>
                  </a:cubicBezTo>
                  <a:cubicBezTo>
                    <a:pt x="2442" y="358"/>
                    <a:pt x="2084" y="1"/>
                    <a:pt x="1632" y="1"/>
                  </a:cubicBezTo>
                  <a:cubicBezTo>
                    <a:pt x="1489" y="1"/>
                    <a:pt x="1334" y="48"/>
                    <a:pt x="1215" y="120"/>
                  </a:cubicBezTo>
                  <a:cubicBezTo>
                    <a:pt x="1096" y="48"/>
                    <a:pt x="953" y="1"/>
                    <a:pt x="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025;p78">
              <a:extLst>
                <a:ext uri="{FF2B5EF4-FFF2-40B4-BE49-F238E27FC236}">
                  <a16:creationId xmlns:a16="http://schemas.microsoft.com/office/drawing/2014/main" id="{F87CEF74-41AC-C13D-0403-DAF0D1A972B8}"/>
                </a:ext>
              </a:extLst>
            </p:cNvPr>
            <p:cNvSpPr/>
            <p:nvPr/>
          </p:nvSpPr>
          <p:spPr>
            <a:xfrm>
              <a:off x="7753962" y="1635593"/>
              <a:ext cx="70917" cy="48541"/>
            </a:xfrm>
            <a:custGeom>
              <a:avLst/>
              <a:gdLst/>
              <a:ahLst/>
              <a:cxnLst/>
              <a:rect l="l" t="t" r="r" b="b"/>
              <a:pathLst>
                <a:path w="2228" h="1525" extrusionOk="0">
                  <a:moveTo>
                    <a:pt x="1858" y="346"/>
                  </a:moveTo>
                  <a:cubicBezTo>
                    <a:pt x="1870" y="346"/>
                    <a:pt x="1894" y="358"/>
                    <a:pt x="1894" y="382"/>
                  </a:cubicBezTo>
                  <a:lnTo>
                    <a:pt x="1894" y="1156"/>
                  </a:lnTo>
                  <a:cubicBezTo>
                    <a:pt x="1894" y="1167"/>
                    <a:pt x="1870" y="1179"/>
                    <a:pt x="1858" y="1179"/>
                  </a:cubicBezTo>
                  <a:lnTo>
                    <a:pt x="370" y="1179"/>
                  </a:lnTo>
                  <a:cubicBezTo>
                    <a:pt x="358" y="1179"/>
                    <a:pt x="346" y="1167"/>
                    <a:pt x="346" y="1156"/>
                  </a:cubicBezTo>
                  <a:lnTo>
                    <a:pt x="346" y="382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70" y="1"/>
                  </a:moveTo>
                  <a:cubicBezTo>
                    <a:pt x="167" y="1"/>
                    <a:pt x="1" y="167"/>
                    <a:pt x="1" y="382"/>
                  </a:cubicBezTo>
                  <a:lnTo>
                    <a:pt x="1" y="1156"/>
                  </a:lnTo>
                  <a:cubicBezTo>
                    <a:pt x="1" y="1358"/>
                    <a:pt x="167" y="1525"/>
                    <a:pt x="370" y="1525"/>
                  </a:cubicBezTo>
                  <a:lnTo>
                    <a:pt x="1858" y="1525"/>
                  </a:lnTo>
                  <a:cubicBezTo>
                    <a:pt x="2072" y="1525"/>
                    <a:pt x="2227" y="1358"/>
                    <a:pt x="2227" y="1156"/>
                  </a:cubicBezTo>
                  <a:lnTo>
                    <a:pt x="2227" y="382"/>
                  </a:lnTo>
                  <a:cubicBezTo>
                    <a:pt x="2227" y="167"/>
                    <a:pt x="2072" y="1"/>
                    <a:pt x="18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026;p78">
              <a:extLst>
                <a:ext uri="{FF2B5EF4-FFF2-40B4-BE49-F238E27FC236}">
                  <a16:creationId xmlns:a16="http://schemas.microsoft.com/office/drawing/2014/main" id="{61F9A6D4-2E9B-3B89-01EE-2D76B0861F61}"/>
                </a:ext>
              </a:extLst>
            </p:cNvPr>
            <p:cNvSpPr/>
            <p:nvPr/>
          </p:nvSpPr>
          <p:spPr>
            <a:xfrm>
              <a:off x="7750174" y="1695465"/>
              <a:ext cx="180794" cy="31862"/>
            </a:xfrm>
            <a:custGeom>
              <a:avLst/>
              <a:gdLst/>
              <a:ahLst/>
              <a:cxnLst/>
              <a:rect l="l" t="t" r="r" b="b"/>
              <a:pathLst>
                <a:path w="5680" h="1001" extrusionOk="0">
                  <a:moveTo>
                    <a:pt x="5311" y="346"/>
                  </a:moveTo>
                  <a:cubicBezTo>
                    <a:pt x="5323" y="346"/>
                    <a:pt x="5347" y="358"/>
                    <a:pt x="5347" y="370"/>
                  </a:cubicBezTo>
                  <a:lnTo>
                    <a:pt x="5347" y="620"/>
                  </a:lnTo>
                  <a:cubicBezTo>
                    <a:pt x="5347" y="644"/>
                    <a:pt x="5323" y="656"/>
                    <a:pt x="5311" y="656"/>
                  </a:cubicBezTo>
                  <a:lnTo>
                    <a:pt x="370" y="656"/>
                  </a:lnTo>
                  <a:cubicBezTo>
                    <a:pt x="358" y="656"/>
                    <a:pt x="346" y="632"/>
                    <a:pt x="346" y="620"/>
                  </a:cubicBezTo>
                  <a:lnTo>
                    <a:pt x="346" y="370"/>
                  </a:lnTo>
                  <a:cubicBezTo>
                    <a:pt x="346" y="358"/>
                    <a:pt x="358" y="346"/>
                    <a:pt x="370" y="346"/>
                  </a:cubicBezTo>
                  <a:close/>
                  <a:moveTo>
                    <a:pt x="352" y="0"/>
                  </a:moveTo>
                  <a:cubicBezTo>
                    <a:pt x="168" y="0"/>
                    <a:pt x="1" y="174"/>
                    <a:pt x="1" y="370"/>
                  </a:cubicBezTo>
                  <a:lnTo>
                    <a:pt x="1" y="620"/>
                  </a:lnTo>
                  <a:cubicBezTo>
                    <a:pt x="1" y="834"/>
                    <a:pt x="167" y="1001"/>
                    <a:pt x="370" y="1001"/>
                  </a:cubicBezTo>
                  <a:lnTo>
                    <a:pt x="5311" y="1001"/>
                  </a:lnTo>
                  <a:cubicBezTo>
                    <a:pt x="5525" y="1001"/>
                    <a:pt x="5680" y="834"/>
                    <a:pt x="5680" y="620"/>
                  </a:cubicBezTo>
                  <a:lnTo>
                    <a:pt x="5680" y="370"/>
                  </a:lnTo>
                  <a:cubicBezTo>
                    <a:pt x="5680" y="167"/>
                    <a:pt x="5525" y="1"/>
                    <a:pt x="5311" y="1"/>
                  </a:cubicBezTo>
                  <a:lnTo>
                    <a:pt x="370" y="1"/>
                  </a:lnTo>
                  <a:cubicBezTo>
                    <a:pt x="364" y="0"/>
                    <a:pt x="35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27;p78">
              <a:extLst>
                <a:ext uri="{FF2B5EF4-FFF2-40B4-BE49-F238E27FC236}">
                  <a16:creationId xmlns:a16="http://schemas.microsoft.com/office/drawing/2014/main" id="{5596326D-68D5-8B5B-AC57-98E32910E90B}"/>
                </a:ext>
              </a:extLst>
            </p:cNvPr>
            <p:cNvSpPr/>
            <p:nvPr/>
          </p:nvSpPr>
          <p:spPr>
            <a:xfrm>
              <a:off x="7613750" y="1535424"/>
              <a:ext cx="43225" cy="32371"/>
            </a:xfrm>
            <a:custGeom>
              <a:avLst/>
              <a:gdLst/>
              <a:ahLst/>
              <a:cxnLst/>
              <a:rect l="l" t="t" r="r" b="b"/>
              <a:pathLst>
                <a:path w="1358" h="1017" extrusionOk="0">
                  <a:moveTo>
                    <a:pt x="1179" y="1"/>
                  </a:moveTo>
                  <a:cubicBezTo>
                    <a:pt x="1136" y="1"/>
                    <a:pt x="1093" y="19"/>
                    <a:pt x="1060" y="52"/>
                  </a:cubicBezTo>
                  <a:lnTo>
                    <a:pt x="548" y="600"/>
                  </a:lnTo>
                  <a:lnTo>
                    <a:pt x="322" y="326"/>
                  </a:lnTo>
                  <a:cubicBezTo>
                    <a:pt x="287" y="277"/>
                    <a:pt x="240" y="253"/>
                    <a:pt x="191" y="253"/>
                  </a:cubicBezTo>
                  <a:cubicBezTo>
                    <a:pt x="155" y="253"/>
                    <a:pt x="119" y="265"/>
                    <a:pt x="84" y="290"/>
                  </a:cubicBezTo>
                  <a:cubicBezTo>
                    <a:pt x="12" y="350"/>
                    <a:pt x="0" y="457"/>
                    <a:pt x="60" y="528"/>
                  </a:cubicBezTo>
                  <a:lnTo>
                    <a:pt x="405" y="957"/>
                  </a:lnTo>
                  <a:cubicBezTo>
                    <a:pt x="429" y="1004"/>
                    <a:pt x="477" y="1016"/>
                    <a:pt x="536" y="1016"/>
                  </a:cubicBezTo>
                  <a:cubicBezTo>
                    <a:pt x="584" y="1016"/>
                    <a:pt x="620" y="1004"/>
                    <a:pt x="655" y="957"/>
                  </a:cubicBezTo>
                  <a:lnTo>
                    <a:pt x="1298" y="278"/>
                  </a:lnTo>
                  <a:cubicBezTo>
                    <a:pt x="1358" y="207"/>
                    <a:pt x="1358" y="100"/>
                    <a:pt x="1274" y="40"/>
                  </a:cubicBezTo>
                  <a:cubicBezTo>
                    <a:pt x="1248" y="13"/>
                    <a:pt x="121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9290;p72">
            <a:extLst>
              <a:ext uri="{FF2B5EF4-FFF2-40B4-BE49-F238E27FC236}">
                <a16:creationId xmlns:a16="http://schemas.microsoft.com/office/drawing/2014/main" id="{793C113A-800C-5BA1-D2F4-824129ACEAE8}"/>
              </a:ext>
            </a:extLst>
          </p:cNvPr>
          <p:cNvGrpSpPr/>
          <p:nvPr/>
        </p:nvGrpSpPr>
        <p:grpSpPr>
          <a:xfrm>
            <a:off x="4717023" y="4033652"/>
            <a:ext cx="338898" cy="340304"/>
            <a:chOff x="7429366" y="3223183"/>
            <a:chExt cx="334634" cy="333904"/>
          </a:xfrm>
        </p:grpSpPr>
        <p:sp>
          <p:nvSpPr>
            <p:cNvPr id="122" name="Google Shape;9291;p72">
              <a:extLst>
                <a:ext uri="{FF2B5EF4-FFF2-40B4-BE49-F238E27FC236}">
                  <a16:creationId xmlns:a16="http://schemas.microsoft.com/office/drawing/2014/main" id="{196FA48A-B121-A73A-42B0-2ACF6FE89983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292;p72">
              <a:extLst>
                <a:ext uri="{FF2B5EF4-FFF2-40B4-BE49-F238E27FC236}">
                  <a16:creationId xmlns:a16="http://schemas.microsoft.com/office/drawing/2014/main" id="{8D46D848-95EB-678B-4463-893C50529D55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2510;p78">
            <a:extLst>
              <a:ext uri="{FF2B5EF4-FFF2-40B4-BE49-F238E27FC236}">
                <a16:creationId xmlns:a16="http://schemas.microsoft.com/office/drawing/2014/main" id="{39EBBBB3-7AFB-8B7E-4126-4CAE55E569D9}"/>
              </a:ext>
            </a:extLst>
          </p:cNvPr>
          <p:cNvGrpSpPr/>
          <p:nvPr/>
        </p:nvGrpSpPr>
        <p:grpSpPr>
          <a:xfrm>
            <a:off x="4700576" y="2466346"/>
            <a:ext cx="361941" cy="364237"/>
            <a:chOff x="7957483" y="3350848"/>
            <a:chExt cx="357387" cy="357387"/>
          </a:xfrm>
        </p:grpSpPr>
        <p:sp>
          <p:nvSpPr>
            <p:cNvPr id="77" name="Google Shape;12511;p78">
              <a:extLst>
                <a:ext uri="{FF2B5EF4-FFF2-40B4-BE49-F238E27FC236}">
                  <a16:creationId xmlns:a16="http://schemas.microsoft.com/office/drawing/2014/main" id="{39998D98-0B36-6BFD-28FB-B996F719E721}"/>
                </a:ext>
              </a:extLst>
            </p:cNvPr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512;p78">
              <a:extLst>
                <a:ext uri="{FF2B5EF4-FFF2-40B4-BE49-F238E27FC236}">
                  <a16:creationId xmlns:a16="http://schemas.microsoft.com/office/drawing/2014/main" id="{FD74CD27-94FF-B265-797C-7B51A1931978}"/>
                </a:ext>
              </a:extLst>
            </p:cNvPr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13;p78">
              <a:extLst>
                <a:ext uri="{FF2B5EF4-FFF2-40B4-BE49-F238E27FC236}">
                  <a16:creationId xmlns:a16="http://schemas.microsoft.com/office/drawing/2014/main" id="{C5743A98-8AF3-163E-F887-24F4DAE1C381}"/>
                </a:ext>
              </a:extLst>
            </p:cNvPr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" name="Google Shape;736;p56">
            <a:extLst>
              <a:ext uri="{FF2B5EF4-FFF2-40B4-BE49-F238E27FC236}">
                <a16:creationId xmlns:a16="http://schemas.microsoft.com/office/drawing/2014/main" id="{A47B342F-7C32-9AC7-087E-D65349C528A3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 t="5979"/>
          <a:stretch/>
        </p:blipFill>
        <p:spPr>
          <a:xfrm>
            <a:off x="1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10007;p74">
            <a:extLst>
              <a:ext uri="{FF2B5EF4-FFF2-40B4-BE49-F238E27FC236}">
                <a16:creationId xmlns:a16="http://schemas.microsoft.com/office/drawing/2014/main" id="{6C838949-5030-32CB-2D23-627014ED2B03}"/>
              </a:ext>
            </a:extLst>
          </p:cNvPr>
          <p:cNvGrpSpPr/>
          <p:nvPr/>
        </p:nvGrpSpPr>
        <p:grpSpPr>
          <a:xfrm>
            <a:off x="4727219" y="4584236"/>
            <a:ext cx="366244" cy="369125"/>
            <a:chOff x="6259175" y="1559008"/>
            <a:chExt cx="271743" cy="272093"/>
          </a:xfrm>
        </p:grpSpPr>
        <p:sp>
          <p:nvSpPr>
            <p:cNvPr id="81" name="Google Shape;10008;p74">
              <a:extLst>
                <a:ext uri="{FF2B5EF4-FFF2-40B4-BE49-F238E27FC236}">
                  <a16:creationId xmlns:a16="http://schemas.microsoft.com/office/drawing/2014/main" id="{8EBAF185-3F7D-3B6B-D4EF-CA19CEAF8D2F}"/>
                </a:ext>
              </a:extLst>
            </p:cNvPr>
            <p:cNvSpPr/>
            <p:nvPr/>
          </p:nvSpPr>
          <p:spPr>
            <a:xfrm>
              <a:off x="6259175" y="1559008"/>
              <a:ext cx="271743" cy="272093"/>
            </a:xfrm>
            <a:custGeom>
              <a:avLst/>
              <a:gdLst/>
              <a:ahLst/>
              <a:cxnLst/>
              <a:rect l="l" t="t" r="r" b="b"/>
              <a:pathLst>
                <a:path w="8538" h="8549" extrusionOk="0">
                  <a:moveTo>
                    <a:pt x="4263" y="0"/>
                  </a:moveTo>
                  <a:cubicBezTo>
                    <a:pt x="3120" y="0"/>
                    <a:pt x="2049" y="453"/>
                    <a:pt x="1251" y="1250"/>
                  </a:cubicBezTo>
                  <a:cubicBezTo>
                    <a:pt x="441" y="2060"/>
                    <a:pt x="1" y="3131"/>
                    <a:pt x="1" y="4274"/>
                  </a:cubicBezTo>
                  <a:cubicBezTo>
                    <a:pt x="1" y="5417"/>
                    <a:pt x="441" y="6489"/>
                    <a:pt x="1251" y="7299"/>
                  </a:cubicBezTo>
                  <a:cubicBezTo>
                    <a:pt x="2049" y="8096"/>
                    <a:pt x="3120" y="8549"/>
                    <a:pt x="4263" y="8549"/>
                  </a:cubicBezTo>
                  <a:cubicBezTo>
                    <a:pt x="5418" y="8549"/>
                    <a:pt x="6490" y="8096"/>
                    <a:pt x="7287" y="7299"/>
                  </a:cubicBezTo>
                  <a:cubicBezTo>
                    <a:pt x="8097" y="6489"/>
                    <a:pt x="8537" y="5417"/>
                    <a:pt x="8537" y="4274"/>
                  </a:cubicBezTo>
                  <a:cubicBezTo>
                    <a:pt x="8526" y="4179"/>
                    <a:pt x="8526" y="4108"/>
                    <a:pt x="8526" y="4036"/>
                  </a:cubicBezTo>
                  <a:cubicBezTo>
                    <a:pt x="8526" y="3965"/>
                    <a:pt x="8466" y="3917"/>
                    <a:pt x="8383" y="3917"/>
                  </a:cubicBezTo>
                  <a:cubicBezTo>
                    <a:pt x="8311" y="3917"/>
                    <a:pt x="8276" y="3977"/>
                    <a:pt x="8276" y="4048"/>
                  </a:cubicBezTo>
                  <a:lnTo>
                    <a:pt x="8276" y="4274"/>
                  </a:lnTo>
                  <a:cubicBezTo>
                    <a:pt x="8276" y="5346"/>
                    <a:pt x="7859" y="6358"/>
                    <a:pt x="7097" y="7120"/>
                  </a:cubicBezTo>
                  <a:cubicBezTo>
                    <a:pt x="6335" y="7882"/>
                    <a:pt x="5323" y="8287"/>
                    <a:pt x="4251" y="8287"/>
                  </a:cubicBezTo>
                  <a:cubicBezTo>
                    <a:pt x="3180" y="8287"/>
                    <a:pt x="2168" y="7870"/>
                    <a:pt x="1406" y="7120"/>
                  </a:cubicBezTo>
                  <a:cubicBezTo>
                    <a:pt x="656" y="6358"/>
                    <a:pt x="239" y="5346"/>
                    <a:pt x="239" y="4274"/>
                  </a:cubicBezTo>
                  <a:cubicBezTo>
                    <a:pt x="239" y="3203"/>
                    <a:pt x="644" y="2191"/>
                    <a:pt x="1406" y="1429"/>
                  </a:cubicBezTo>
                  <a:cubicBezTo>
                    <a:pt x="2168" y="667"/>
                    <a:pt x="3180" y="250"/>
                    <a:pt x="4251" y="250"/>
                  </a:cubicBezTo>
                  <a:cubicBezTo>
                    <a:pt x="5204" y="250"/>
                    <a:pt x="6121" y="595"/>
                    <a:pt x="6847" y="1203"/>
                  </a:cubicBezTo>
                  <a:cubicBezTo>
                    <a:pt x="7561" y="1822"/>
                    <a:pt x="8049" y="2655"/>
                    <a:pt x="8216" y="3560"/>
                  </a:cubicBezTo>
                  <a:cubicBezTo>
                    <a:pt x="8227" y="3624"/>
                    <a:pt x="8276" y="3669"/>
                    <a:pt x="8337" y="3669"/>
                  </a:cubicBezTo>
                  <a:cubicBezTo>
                    <a:pt x="8344" y="3669"/>
                    <a:pt x="8352" y="3668"/>
                    <a:pt x="8359" y="3667"/>
                  </a:cubicBezTo>
                  <a:cubicBezTo>
                    <a:pt x="8430" y="3643"/>
                    <a:pt x="8478" y="3584"/>
                    <a:pt x="8466" y="3512"/>
                  </a:cubicBezTo>
                  <a:cubicBezTo>
                    <a:pt x="8287" y="2548"/>
                    <a:pt x="7775" y="1655"/>
                    <a:pt x="7025" y="1012"/>
                  </a:cubicBezTo>
                  <a:cubicBezTo>
                    <a:pt x="6251" y="357"/>
                    <a:pt x="5275" y="0"/>
                    <a:pt x="4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009;p74">
              <a:extLst>
                <a:ext uri="{FF2B5EF4-FFF2-40B4-BE49-F238E27FC236}">
                  <a16:creationId xmlns:a16="http://schemas.microsoft.com/office/drawing/2014/main" id="{2DC1C577-D530-F034-4568-902F2ECA06CC}"/>
                </a:ext>
              </a:extLst>
            </p:cNvPr>
            <p:cNvSpPr/>
            <p:nvPr/>
          </p:nvSpPr>
          <p:spPr>
            <a:xfrm>
              <a:off x="6278145" y="1577946"/>
              <a:ext cx="231927" cy="232309"/>
            </a:xfrm>
            <a:custGeom>
              <a:avLst/>
              <a:gdLst/>
              <a:ahLst/>
              <a:cxnLst/>
              <a:rect l="l" t="t" r="r" b="b"/>
              <a:pathLst>
                <a:path w="7287" h="7299" extrusionOk="0">
                  <a:moveTo>
                    <a:pt x="3643" y="0"/>
                  </a:moveTo>
                  <a:cubicBezTo>
                    <a:pt x="3119" y="0"/>
                    <a:pt x="2631" y="108"/>
                    <a:pt x="2155" y="322"/>
                  </a:cubicBezTo>
                  <a:cubicBezTo>
                    <a:pt x="1703" y="524"/>
                    <a:pt x="1310" y="810"/>
                    <a:pt x="964" y="1179"/>
                  </a:cubicBezTo>
                  <a:cubicBezTo>
                    <a:pt x="917" y="1227"/>
                    <a:pt x="917" y="1310"/>
                    <a:pt x="964" y="1358"/>
                  </a:cubicBezTo>
                  <a:cubicBezTo>
                    <a:pt x="988" y="1382"/>
                    <a:pt x="1021" y="1393"/>
                    <a:pt x="1054" y="1393"/>
                  </a:cubicBezTo>
                  <a:cubicBezTo>
                    <a:pt x="1086" y="1393"/>
                    <a:pt x="1119" y="1382"/>
                    <a:pt x="1143" y="1358"/>
                  </a:cubicBezTo>
                  <a:cubicBezTo>
                    <a:pt x="1453" y="1012"/>
                    <a:pt x="1822" y="750"/>
                    <a:pt x="2262" y="560"/>
                  </a:cubicBezTo>
                  <a:cubicBezTo>
                    <a:pt x="2691" y="358"/>
                    <a:pt x="3167" y="262"/>
                    <a:pt x="3643" y="262"/>
                  </a:cubicBezTo>
                  <a:cubicBezTo>
                    <a:pt x="5513" y="262"/>
                    <a:pt x="7037" y="1774"/>
                    <a:pt x="7037" y="3656"/>
                  </a:cubicBezTo>
                  <a:cubicBezTo>
                    <a:pt x="7037" y="5525"/>
                    <a:pt x="5513" y="7049"/>
                    <a:pt x="3643" y="7049"/>
                  </a:cubicBezTo>
                  <a:cubicBezTo>
                    <a:pt x="1762" y="7049"/>
                    <a:pt x="250" y="5525"/>
                    <a:pt x="250" y="3656"/>
                  </a:cubicBezTo>
                  <a:cubicBezTo>
                    <a:pt x="250" y="2977"/>
                    <a:pt x="441" y="2322"/>
                    <a:pt x="810" y="1774"/>
                  </a:cubicBezTo>
                  <a:cubicBezTo>
                    <a:pt x="857" y="1727"/>
                    <a:pt x="845" y="1655"/>
                    <a:pt x="786" y="1608"/>
                  </a:cubicBezTo>
                  <a:cubicBezTo>
                    <a:pt x="766" y="1596"/>
                    <a:pt x="743" y="1591"/>
                    <a:pt x="721" y="1591"/>
                  </a:cubicBezTo>
                  <a:cubicBezTo>
                    <a:pt x="676" y="1591"/>
                    <a:pt x="631" y="1612"/>
                    <a:pt x="607" y="1643"/>
                  </a:cubicBezTo>
                  <a:cubicBezTo>
                    <a:pt x="202" y="2239"/>
                    <a:pt x="0" y="2941"/>
                    <a:pt x="0" y="3656"/>
                  </a:cubicBezTo>
                  <a:cubicBezTo>
                    <a:pt x="0" y="4632"/>
                    <a:pt x="381" y="5537"/>
                    <a:pt x="1072" y="6227"/>
                  </a:cubicBezTo>
                  <a:cubicBezTo>
                    <a:pt x="1750" y="6906"/>
                    <a:pt x="2679" y="7299"/>
                    <a:pt x="3643" y="7299"/>
                  </a:cubicBezTo>
                  <a:cubicBezTo>
                    <a:pt x="4620" y="7299"/>
                    <a:pt x="5536" y="6906"/>
                    <a:pt x="6215" y="6227"/>
                  </a:cubicBezTo>
                  <a:cubicBezTo>
                    <a:pt x="6894" y="5537"/>
                    <a:pt x="7287" y="4620"/>
                    <a:pt x="7287" y="3656"/>
                  </a:cubicBezTo>
                  <a:cubicBezTo>
                    <a:pt x="7287" y="2679"/>
                    <a:pt x="6906" y="1763"/>
                    <a:pt x="6215" y="1072"/>
                  </a:cubicBezTo>
                  <a:cubicBezTo>
                    <a:pt x="5536" y="393"/>
                    <a:pt x="4608" y="0"/>
                    <a:pt x="3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010;p74">
              <a:extLst>
                <a:ext uri="{FF2B5EF4-FFF2-40B4-BE49-F238E27FC236}">
                  <a16:creationId xmlns:a16="http://schemas.microsoft.com/office/drawing/2014/main" id="{A1968267-F76F-A242-EFE1-9FA30EE87CC1}"/>
                </a:ext>
              </a:extLst>
            </p:cNvPr>
            <p:cNvSpPr/>
            <p:nvPr/>
          </p:nvSpPr>
          <p:spPr>
            <a:xfrm>
              <a:off x="6297846" y="1690870"/>
              <a:ext cx="13272" cy="7607"/>
            </a:xfrm>
            <a:custGeom>
              <a:avLst/>
              <a:gdLst/>
              <a:ahLst/>
              <a:cxnLst/>
              <a:rect l="l" t="t" r="r" b="b"/>
              <a:pathLst>
                <a:path w="417" h="239" extrusionOk="0">
                  <a:moveTo>
                    <a:pt x="119" y="0"/>
                  </a:moveTo>
                  <a:cubicBezTo>
                    <a:pt x="48" y="0"/>
                    <a:pt x="0" y="36"/>
                    <a:pt x="0" y="120"/>
                  </a:cubicBezTo>
                  <a:cubicBezTo>
                    <a:pt x="0" y="191"/>
                    <a:pt x="60" y="239"/>
                    <a:pt x="119" y="239"/>
                  </a:cubicBezTo>
                  <a:lnTo>
                    <a:pt x="298" y="239"/>
                  </a:lnTo>
                  <a:cubicBezTo>
                    <a:pt x="369" y="239"/>
                    <a:pt x="417" y="179"/>
                    <a:pt x="417" y="120"/>
                  </a:cubicBezTo>
                  <a:cubicBezTo>
                    <a:pt x="417" y="60"/>
                    <a:pt x="357" y="0"/>
                    <a:pt x="2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011;p74">
              <a:extLst>
                <a:ext uri="{FF2B5EF4-FFF2-40B4-BE49-F238E27FC236}">
                  <a16:creationId xmlns:a16="http://schemas.microsoft.com/office/drawing/2014/main" id="{122019B6-FC97-967D-9BB3-4254740E22BF}"/>
                </a:ext>
              </a:extLst>
            </p:cNvPr>
            <p:cNvSpPr/>
            <p:nvPr/>
          </p:nvSpPr>
          <p:spPr>
            <a:xfrm>
              <a:off x="6390687" y="1598029"/>
              <a:ext cx="100448" cy="100448"/>
            </a:xfrm>
            <a:custGeom>
              <a:avLst/>
              <a:gdLst/>
              <a:ahLst/>
              <a:cxnLst/>
              <a:rect l="l" t="t" r="r" b="b"/>
              <a:pathLst>
                <a:path w="3156" h="3156" extrusionOk="0">
                  <a:moveTo>
                    <a:pt x="119" y="0"/>
                  </a:moveTo>
                  <a:cubicBezTo>
                    <a:pt x="60" y="0"/>
                    <a:pt x="0" y="60"/>
                    <a:pt x="0" y="119"/>
                  </a:cubicBezTo>
                  <a:lnTo>
                    <a:pt x="0" y="3037"/>
                  </a:lnTo>
                  <a:cubicBezTo>
                    <a:pt x="0" y="3108"/>
                    <a:pt x="60" y="3156"/>
                    <a:pt x="119" y="3156"/>
                  </a:cubicBezTo>
                  <a:lnTo>
                    <a:pt x="3036" y="3156"/>
                  </a:lnTo>
                  <a:cubicBezTo>
                    <a:pt x="3108" y="3156"/>
                    <a:pt x="3155" y="3096"/>
                    <a:pt x="3155" y="3037"/>
                  </a:cubicBezTo>
                  <a:cubicBezTo>
                    <a:pt x="3155" y="2977"/>
                    <a:pt x="3096" y="2917"/>
                    <a:pt x="3036" y="2917"/>
                  </a:cubicBezTo>
                  <a:lnTo>
                    <a:pt x="250" y="2917"/>
                  </a:lnTo>
                  <a:lnTo>
                    <a:pt x="250" y="119"/>
                  </a:lnTo>
                  <a:lnTo>
                    <a:pt x="238" y="119"/>
                  </a:lnTo>
                  <a:cubicBezTo>
                    <a:pt x="238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012;p74">
              <a:extLst>
                <a:ext uri="{FF2B5EF4-FFF2-40B4-BE49-F238E27FC236}">
                  <a16:creationId xmlns:a16="http://schemas.microsoft.com/office/drawing/2014/main" id="{8783700D-9B14-FF6A-1D0E-EEA8D1C3872A}"/>
                </a:ext>
              </a:extLst>
            </p:cNvPr>
            <p:cNvSpPr/>
            <p:nvPr/>
          </p:nvSpPr>
          <p:spPr>
            <a:xfrm>
              <a:off x="6390305" y="1778013"/>
              <a:ext cx="7607" cy="13304"/>
            </a:xfrm>
            <a:custGeom>
              <a:avLst/>
              <a:gdLst/>
              <a:ahLst/>
              <a:cxnLst/>
              <a:rect l="l" t="t" r="r" b="b"/>
              <a:pathLst>
                <a:path w="239" h="41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299"/>
                  </a:lnTo>
                  <a:cubicBezTo>
                    <a:pt x="0" y="370"/>
                    <a:pt x="60" y="418"/>
                    <a:pt x="119" y="418"/>
                  </a:cubicBezTo>
                  <a:cubicBezTo>
                    <a:pt x="179" y="418"/>
                    <a:pt x="238" y="358"/>
                    <a:pt x="238" y="299"/>
                  </a:cubicBezTo>
                  <a:lnTo>
                    <a:pt x="238" y="120"/>
                  </a:lnTo>
                  <a:cubicBezTo>
                    <a:pt x="238" y="49"/>
                    <a:pt x="179" y="1"/>
                    <a:pt x="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013;p74">
              <a:extLst>
                <a:ext uri="{FF2B5EF4-FFF2-40B4-BE49-F238E27FC236}">
                  <a16:creationId xmlns:a16="http://schemas.microsoft.com/office/drawing/2014/main" id="{A887FA71-6DE8-35EF-85E7-E59D9E0BF8D4}"/>
                </a:ext>
              </a:extLst>
            </p:cNvPr>
            <p:cNvSpPr/>
            <p:nvPr/>
          </p:nvSpPr>
          <p:spPr>
            <a:xfrm>
              <a:off x="6324358" y="162492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133" y="1"/>
                  </a:moveTo>
                  <a:cubicBezTo>
                    <a:pt x="99" y="1"/>
                    <a:pt x="66" y="13"/>
                    <a:pt x="48" y="36"/>
                  </a:cubicBezTo>
                  <a:cubicBezTo>
                    <a:pt x="1" y="72"/>
                    <a:pt x="1" y="167"/>
                    <a:pt x="48" y="215"/>
                  </a:cubicBezTo>
                  <a:lnTo>
                    <a:pt x="179" y="346"/>
                  </a:lnTo>
                  <a:cubicBezTo>
                    <a:pt x="215" y="370"/>
                    <a:pt x="239" y="370"/>
                    <a:pt x="274" y="370"/>
                  </a:cubicBezTo>
                  <a:cubicBezTo>
                    <a:pt x="298" y="370"/>
                    <a:pt x="334" y="358"/>
                    <a:pt x="358" y="346"/>
                  </a:cubicBezTo>
                  <a:cubicBezTo>
                    <a:pt x="405" y="298"/>
                    <a:pt x="405" y="215"/>
                    <a:pt x="358" y="167"/>
                  </a:cubicBezTo>
                  <a:lnTo>
                    <a:pt x="227" y="36"/>
                  </a:lnTo>
                  <a:cubicBezTo>
                    <a:pt x="203" y="13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014;p74">
              <a:extLst>
                <a:ext uri="{FF2B5EF4-FFF2-40B4-BE49-F238E27FC236}">
                  <a16:creationId xmlns:a16="http://schemas.microsoft.com/office/drawing/2014/main" id="{E90DDDD8-BCE7-8A67-6635-7C9AE3768C6D}"/>
                </a:ext>
              </a:extLst>
            </p:cNvPr>
            <p:cNvSpPr/>
            <p:nvPr/>
          </p:nvSpPr>
          <p:spPr>
            <a:xfrm>
              <a:off x="6451700" y="1752265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133" y="0"/>
                  </a:moveTo>
                  <a:cubicBezTo>
                    <a:pt x="101" y="0"/>
                    <a:pt x="72" y="12"/>
                    <a:pt x="48" y="36"/>
                  </a:cubicBezTo>
                  <a:cubicBezTo>
                    <a:pt x="0" y="84"/>
                    <a:pt x="0" y="167"/>
                    <a:pt x="48" y="215"/>
                  </a:cubicBezTo>
                  <a:lnTo>
                    <a:pt x="179" y="346"/>
                  </a:lnTo>
                  <a:cubicBezTo>
                    <a:pt x="214" y="369"/>
                    <a:pt x="238" y="369"/>
                    <a:pt x="274" y="369"/>
                  </a:cubicBezTo>
                  <a:cubicBezTo>
                    <a:pt x="298" y="369"/>
                    <a:pt x="333" y="357"/>
                    <a:pt x="357" y="346"/>
                  </a:cubicBezTo>
                  <a:cubicBezTo>
                    <a:pt x="405" y="298"/>
                    <a:pt x="405" y="215"/>
                    <a:pt x="357" y="167"/>
                  </a:cubicBezTo>
                  <a:lnTo>
                    <a:pt x="226" y="36"/>
                  </a:lnTo>
                  <a:cubicBezTo>
                    <a:pt x="197" y="12"/>
                    <a:pt x="164" y="0"/>
                    <a:pt x="13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015;p74">
              <a:extLst>
                <a:ext uri="{FF2B5EF4-FFF2-40B4-BE49-F238E27FC236}">
                  <a16:creationId xmlns:a16="http://schemas.microsoft.com/office/drawing/2014/main" id="{8A8F21A3-C671-AFCC-257E-A42022F540A9}"/>
                </a:ext>
              </a:extLst>
            </p:cNvPr>
            <p:cNvSpPr/>
            <p:nvPr/>
          </p:nvSpPr>
          <p:spPr>
            <a:xfrm>
              <a:off x="6451700" y="1624923"/>
              <a:ext cx="12890" cy="11776"/>
            </a:xfrm>
            <a:custGeom>
              <a:avLst/>
              <a:gdLst/>
              <a:ahLst/>
              <a:cxnLst/>
              <a:rect l="l" t="t" r="r" b="b"/>
              <a:pathLst>
                <a:path w="405" h="370" extrusionOk="0">
                  <a:moveTo>
                    <a:pt x="272" y="1"/>
                  </a:moveTo>
                  <a:cubicBezTo>
                    <a:pt x="238" y="1"/>
                    <a:pt x="202" y="13"/>
                    <a:pt x="179" y="36"/>
                  </a:cubicBezTo>
                  <a:lnTo>
                    <a:pt x="48" y="167"/>
                  </a:lnTo>
                  <a:cubicBezTo>
                    <a:pt x="0" y="215"/>
                    <a:pt x="0" y="298"/>
                    <a:pt x="48" y="346"/>
                  </a:cubicBezTo>
                  <a:cubicBezTo>
                    <a:pt x="83" y="370"/>
                    <a:pt x="107" y="370"/>
                    <a:pt x="143" y="370"/>
                  </a:cubicBezTo>
                  <a:cubicBezTo>
                    <a:pt x="167" y="370"/>
                    <a:pt x="202" y="370"/>
                    <a:pt x="226" y="346"/>
                  </a:cubicBezTo>
                  <a:lnTo>
                    <a:pt x="357" y="215"/>
                  </a:lnTo>
                  <a:cubicBezTo>
                    <a:pt x="405" y="167"/>
                    <a:pt x="405" y="72"/>
                    <a:pt x="357" y="36"/>
                  </a:cubicBezTo>
                  <a:cubicBezTo>
                    <a:pt x="339" y="13"/>
                    <a:pt x="307" y="1"/>
                    <a:pt x="2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016;p74">
              <a:extLst>
                <a:ext uri="{FF2B5EF4-FFF2-40B4-BE49-F238E27FC236}">
                  <a16:creationId xmlns:a16="http://schemas.microsoft.com/office/drawing/2014/main" id="{DF62E947-8448-D022-3925-2900E248E6A3}"/>
                </a:ext>
              </a:extLst>
            </p:cNvPr>
            <p:cNvSpPr/>
            <p:nvPr/>
          </p:nvSpPr>
          <p:spPr>
            <a:xfrm>
              <a:off x="6324358" y="1751883"/>
              <a:ext cx="12922" cy="11776"/>
            </a:xfrm>
            <a:custGeom>
              <a:avLst/>
              <a:gdLst/>
              <a:ahLst/>
              <a:cxnLst/>
              <a:rect l="l" t="t" r="r" b="b"/>
              <a:pathLst>
                <a:path w="406" h="370" extrusionOk="0">
                  <a:moveTo>
                    <a:pt x="268" y="0"/>
                  </a:moveTo>
                  <a:cubicBezTo>
                    <a:pt x="236" y="0"/>
                    <a:pt x="203" y="12"/>
                    <a:pt x="179" y="36"/>
                  </a:cubicBezTo>
                  <a:lnTo>
                    <a:pt x="48" y="167"/>
                  </a:lnTo>
                  <a:cubicBezTo>
                    <a:pt x="1" y="227"/>
                    <a:pt x="1" y="298"/>
                    <a:pt x="48" y="346"/>
                  </a:cubicBezTo>
                  <a:cubicBezTo>
                    <a:pt x="72" y="369"/>
                    <a:pt x="108" y="369"/>
                    <a:pt x="132" y="369"/>
                  </a:cubicBezTo>
                  <a:cubicBezTo>
                    <a:pt x="167" y="369"/>
                    <a:pt x="191" y="358"/>
                    <a:pt x="227" y="346"/>
                  </a:cubicBezTo>
                  <a:lnTo>
                    <a:pt x="358" y="215"/>
                  </a:lnTo>
                  <a:cubicBezTo>
                    <a:pt x="405" y="167"/>
                    <a:pt x="405" y="72"/>
                    <a:pt x="358" y="36"/>
                  </a:cubicBezTo>
                  <a:cubicBezTo>
                    <a:pt x="334" y="12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017;p74">
              <a:extLst>
                <a:ext uri="{FF2B5EF4-FFF2-40B4-BE49-F238E27FC236}">
                  <a16:creationId xmlns:a16="http://schemas.microsoft.com/office/drawing/2014/main" id="{A9AFEAB2-A514-F4DE-3D88-280F3AAAED85}"/>
                </a:ext>
              </a:extLst>
            </p:cNvPr>
            <p:cNvSpPr/>
            <p:nvPr/>
          </p:nvSpPr>
          <p:spPr>
            <a:xfrm>
              <a:off x="6304657" y="1653823"/>
              <a:ext cx="14036" cy="10567"/>
            </a:xfrm>
            <a:custGeom>
              <a:avLst/>
              <a:gdLst/>
              <a:ahLst/>
              <a:cxnLst/>
              <a:rect l="l" t="t" r="r" b="b"/>
              <a:pathLst>
                <a:path w="441" h="332" extrusionOk="0">
                  <a:moveTo>
                    <a:pt x="143" y="0"/>
                  </a:moveTo>
                  <a:cubicBezTo>
                    <a:pt x="97" y="0"/>
                    <a:pt x="51" y="25"/>
                    <a:pt x="24" y="69"/>
                  </a:cubicBezTo>
                  <a:cubicBezTo>
                    <a:pt x="0" y="129"/>
                    <a:pt x="24" y="212"/>
                    <a:pt x="84" y="236"/>
                  </a:cubicBezTo>
                  <a:lnTo>
                    <a:pt x="250" y="307"/>
                  </a:lnTo>
                  <a:cubicBezTo>
                    <a:pt x="262" y="307"/>
                    <a:pt x="274" y="331"/>
                    <a:pt x="298" y="331"/>
                  </a:cubicBezTo>
                  <a:cubicBezTo>
                    <a:pt x="334" y="331"/>
                    <a:pt x="381" y="295"/>
                    <a:pt x="417" y="260"/>
                  </a:cubicBezTo>
                  <a:cubicBezTo>
                    <a:pt x="441" y="200"/>
                    <a:pt x="417" y="117"/>
                    <a:pt x="358" y="93"/>
                  </a:cubicBezTo>
                  <a:lnTo>
                    <a:pt x="191" y="10"/>
                  </a:lnTo>
                  <a:cubicBezTo>
                    <a:pt x="176" y="3"/>
                    <a:pt x="159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018;p74">
              <a:extLst>
                <a:ext uri="{FF2B5EF4-FFF2-40B4-BE49-F238E27FC236}">
                  <a16:creationId xmlns:a16="http://schemas.microsoft.com/office/drawing/2014/main" id="{1D5B31BC-7A4C-4177-3F25-E3E8C5F65B81}"/>
                </a:ext>
              </a:extLst>
            </p:cNvPr>
            <p:cNvSpPr/>
            <p:nvPr/>
          </p:nvSpPr>
          <p:spPr>
            <a:xfrm>
              <a:off x="6469874" y="1724511"/>
              <a:ext cx="14068" cy="10344"/>
            </a:xfrm>
            <a:custGeom>
              <a:avLst/>
              <a:gdLst/>
              <a:ahLst/>
              <a:cxnLst/>
              <a:rect l="l" t="t" r="r" b="b"/>
              <a:pathLst>
                <a:path w="442" h="325" extrusionOk="0">
                  <a:moveTo>
                    <a:pt x="140" y="1"/>
                  </a:moveTo>
                  <a:cubicBezTo>
                    <a:pt x="95" y="1"/>
                    <a:pt x="50" y="31"/>
                    <a:pt x="24" y="75"/>
                  </a:cubicBezTo>
                  <a:cubicBezTo>
                    <a:pt x="1" y="134"/>
                    <a:pt x="24" y="206"/>
                    <a:pt x="84" y="241"/>
                  </a:cubicBezTo>
                  <a:lnTo>
                    <a:pt x="251" y="313"/>
                  </a:lnTo>
                  <a:cubicBezTo>
                    <a:pt x="263" y="313"/>
                    <a:pt x="286" y="325"/>
                    <a:pt x="298" y="325"/>
                  </a:cubicBezTo>
                  <a:cubicBezTo>
                    <a:pt x="346" y="325"/>
                    <a:pt x="382" y="301"/>
                    <a:pt x="417" y="253"/>
                  </a:cubicBezTo>
                  <a:cubicBezTo>
                    <a:pt x="441" y="194"/>
                    <a:pt x="417" y="122"/>
                    <a:pt x="358" y="86"/>
                  </a:cubicBezTo>
                  <a:lnTo>
                    <a:pt x="191" y="15"/>
                  </a:lnTo>
                  <a:cubicBezTo>
                    <a:pt x="175" y="5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019;p74">
              <a:extLst>
                <a:ext uri="{FF2B5EF4-FFF2-40B4-BE49-F238E27FC236}">
                  <a16:creationId xmlns:a16="http://schemas.microsoft.com/office/drawing/2014/main" id="{CE3F271F-92CF-4C5B-C65B-0E2D3D39D0A9}"/>
                </a:ext>
              </a:extLst>
            </p:cNvPr>
            <p:cNvSpPr/>
            <p:nvPr/>
          </p:nvSpPr>
          <p:spPr>
            <a:xfrm>
              <a:off x="6424392" y="1605158"/>
              <a:ext cx="11394" cy="13368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12" y="0"/>
                  </a:moveTo>
                  <a:cubicBezTo>
                    <a:pt x="168" y="0"/>
                    <a:pt x="125" y="31"/>
                    <a:pt x="108" y="74"/>
                  </a:cubicBezTo>
                  <a:lnTo>
                    <a:pt x="25" y="229"/>
                  </a:lnTo>
                  <a:cubicBezTo>
                    <a:pt x="1" y="288"/>
                    <a:pt x="25" y="372"/>
                    <a:pt x="84" y="396"/>
                  </a:cubicBezTo>
                  <a:cubicBezTo>
                    <a:pt x="108" y="419"/>
                    <a:pt x="120" y="419"/>
                    <a:pt x="132" y="419"/>
                  </a:cubicBezTo>
                  <a:cubicBezTo>
                    <a:pt x="179" y="419"/>
                    <a:pt x="215" y="384"/>
                    <a:pt x="251" y="336"/>
                  </a:cubicBezTo>
                  <a:lnTo>
                    <a:pt x="322" y="181"/>
                  </a:lnTo>
                  <a:cubicBezTo>
                    <a:pt x="358" y="122"/>
                    <a:pt x="322" y="38"/>
                    <a:pt x="263" y="15"/>
                  </a:cubicBezTo>
                  <a:cubicBezTo>
                    <a:pt x="246" y="5"/>
                    <a:pt x="229" y="0"/>
                    <a:pt x="2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020;p74">
              <a:extLst>
                <a:ext uri="{FF2B5EF4-FFF2-40B4-BE49-F238E27FC236}">
                  <a16:creationId xmlns:a16="http://schemas.microsoft.com/office/drawing/2014/main" id="{38C42847-0A8C-3A1B-CCEC-B786DF598FC2}"/>
                </a:ext>
              </a:extLst>
            </p:cNvPr>
            <p:cNvSpPr/>
            <p:nvPr/>
          </p:nvSpPr>
          <p:spPr>
            <a:xfrm>
              <a:off x="6353926" y="1770916"/>
              <a:ext cx="11394" cy="13208"/>
            </a:xfrm>
            <a:custGeom>
              <a:avLst/>
              <a:gdLst/>
              <a:ahLst/>
              <a:cxnLst/>
              <a:rect l="l" t="t" r="r" b="b"/>
              <a:pathLst>
                <a:path w="358" h="415" extrusionOk="0">
                  <a:moveTo>
                    <a:pt x="214" y="0"/>
                  </a:moveTo>
                  <a:cubicBezTo>
                    <a:pt x="168" y="0"/>
                    <a:pt x="122" y="25"/>
                    <a:pt x="96" y="69"/>
                  </a:cubicBezTo>
                  <a:lnTo>
                    <a:pt x="24" y="236"/>
                  </a:lnTo>
                  <a:cubicBezTo>
                    <a:pt x="0" y="295"/>
                    <a:pt x="24" y="367"/>
                    <a:pt x="84" y="402"/>
                  </a:cubicBezTo>
                  <a:cubicBezTo>
                    <a:pt x="96" y="402"/>
                    <a:pt x="119" y="414"/>
                    <a:pt x="131" y="414"/>
                  </a:cubicBezTo>
                  <a:cubicBezTo>
                    <a:pt x="179" y="414"/>
                    <a:pt x="215" y="391"/>
                    <a:pt x="250" y="343"/>
                  </a:cubicBezTo>
                  <a:lnTo>
                    <a:pt x="322" y="176"/>
                  </a:lnTo>
                  <a:cubicBezTo>
                    <a:pt x="357" y="117"/>
                    <a:pt x="322" y="45"/>
                    <a:pt x="262" y="10"/>
                  </a:cubicBezTo>
                  <a:cubicBezTo>
                    <a:pt x="247" y="3"/>
                    <a:pt x="231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021;p74">
              <a:extLst>
                <a:ext uri="{FF2B5EF4-FFF2-40B4-BE49-F238E27FC236}">
                  <a16:creationId xmlns:a16="http://schemas.microsoft.com/office/drawing/2014/main" id="{5FC499E0-9F76-AA70-0803-50CC457DD110}"/>
                </a:ext>
              </a:extLst>
            </p:cNvPr>
            <p:cNvSpPr/>
            <p:nvPr/>
          </p:nvSpPr>
          <p:spPr>
            <a:xfrm>
              <a:off x="6355040" y="1604363"/>
              <a:ext cx="11044" cy="13399"/>
            </a:xfrm>
            <a:custGeom>
              <a:avLst/>
              <a:gdLst/>
              <a:ahLst/>
              <a:cxnLst/>
              <a:rect l="l" t="t" r="r" b="b"/>
              <a:pathLst>
                <a:path w="347" h="421" extrusionOk="0">
                  <a:moveTo>
                    <a:pt x="127" y="1"/>
                  </a:moveTo>
                  <a:cubicBezTo>
                    <a:pt x="116" y="1"/>
                    <a:pt x="106" y="2"/>
                    <a:pt x="96" y="4"/>
                  </a:cubicBezTo>
                  <a:cubicBezTo>
                    <a:pt x="37" y="40"/>
                    <a:pt x="1" y="111"/>
                    <a:pt x="25" y="171"/>
                  </a:cubicBezTo>
                  <a:lnTo>
                    <a:pt x="96" y="337"/>
                  </a:lnTo>
                  <a:cubicBezTo>
                    <a:pt x="120" y="397"/>
                    <a:pt x="168" y="421"/>
                    <a:pt x="215" y="421"/>
                  </a:cubicBezTo>
                  <a:cubicBezTo>
                    <a:pt x="227" y="421"/>
                    <a:pt x="239" y="421"/>
                    <a:pt x="263" y="409"/>
                  </a:cubicBezTo>
                  <a:cubicBezTo>
                    <a:pt x="322" y="373"/>
                    <a:pt x="346" y="301"/>
                    <a:pt x="334" y="242"/>
                  </a:cubicBezTo>
                  <a:lnTo>
                    <a:pt x="263" y="75"/>
                  </a:lnTo>
                  <a:cubicBezTo>
                    <a:pt x="233" y="26"/>
                    <a:pt x="179" y="1"/>
                    <a:pt x="1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022;p74">
              <a:extLst>
                <a:ext uri="{FF2B5EF4-FFF2-40B4-BE49-F238E27FC236}">
                  <a16:creationId xmlns:a16="http://schemas.microsoft.com/office/drawing/2014/main" id="{F4279380-182A-39D9-3898-1F0BAE4C15C8}"/>
                </a:ext>
              </a:extLst>
            </p:cNvPr>
            <p:cNvSpPr/>
            <p:nvPr/>
          </p:nvSpPr>
          <p:spPr>
            <a:xfrm>
              <a:off x="6422514" y="1771489"/>
              <a:ext cx="11012" cy="13017"/>
            </a:xfrm>
            <a:custGeom>
              <a:avLst/>
              <a:gdLst/>
              <a:ahLst/>
              <a:cxnLst/>
              <a:rect l="l" t="t" r="r" b="b"/>
              <a:pathLst>
                <a:path w="346" h="409" extrusionOk="0">
                  <a:moveTo>
                    <a:pt x="151" y="1"/>
                  </a:moveTo>
                  <a:cubicBezTo>
                    <a:pt x="130" y="1"/>
                    <a:pt x="107" y="5"/>
                    <a:pt x="84" y="15"/>
                  </a:cubicBezTo>
                  <a:cubicBezTo>
                    <a:pt x="24" y="39"/>
                    <a:pt x="0" y="111"/>
                    <a:pt x="12" y="170"/>
                  </a:cubicBezTo>
                  <a:lnTo>
                    <a:pt x="84" y="337"/>
                  </a:lnTo>
                  <a:cubicBezTo>
                    <a:pt x="107" y="384"/>
                    <a:pt x="143" y="408"/>
                    <a:pt x="203" y="408"/>
                  </a:cubicBezTo>
                  <a:cubicBezTo>
                    <a:pt x="227" y="408"/>
                    <a:pt x="238" y="408"/>
                    <a:pt x="250" y="396"/>
                  </a:cubicBezTo>
                  <a:cubicBezTo>
                    <a:pt x="310" y="373"/>
                    <a:pt x="346" y="289"/>
                    <a:pt x="322" y="230"/>
                  </a:cubicBezTo>
                  <a:lnTo>
                    <a:pt x="250" y="63"/>
                  </a:lnTo>
                  <a:cubicBezTo>
                    <a:pt x="242" y="29"/>
                    <a:pt x="203" y="1"/>
                    <a:pt x="1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023;p74">
              <a:extLst>
                <a:ext uri="{FF2B5EF4-FFF2-40B4-BE49-F238E27FC236}">
                  <a16:creationId xmlns:a16="http://schemas.microsoft.com/office/drawing/2014/main" id="{ED86EC52-3779-2ADC-C963-7C57FC727309}"/>
                </a:ext>
              </a:extLst>
            </p:cNvPr>
            <p:cNvSpPr/>
            <p:nvPr/>
          </p:nvSpPr>
          <p:spPr>
            <a:xfrm>
              <a:off x="6470637" y="1655541"/>
              <a:ext cx="14036" cy="10726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293" y="0"/>
                  </a:moveTo>
                  <a:cubicBezTo>
                    <a:pt x="282" y="0"/>
                    <a:pt x="272" y="1"/>
                    <a:pt x="262" y="3"/>
                  </a:cubicBezTo>
                  <a:lnTo>
                    <a:pt x="96" y="75"/>
                  </a:lnTo>
                  <a:cubicBezTo>
                    <a:pt x="36" y="110"/>
                    <a:pt x="0" y="182"/>
                    <a:pt x="24" y="241"/>
                  </a:cubicBezTo>
                  <a:cubicBezTo>
                    <a:pt x="48" y="301"/>
                    <a:pt x="96" y="337"/>
                    <a:pt x="143" y="337"/>
                  </a:cubicBezTo>
                  <a:cubicBezTo>
                    <a:pt x="155" y="337"/>
                    <a:pt x="167" y="337"/>
                    <a:pt x="179" y="313"/>
                  </a:cubicBezTo>
                  <a:lnTo>
                    <a:pt x="346" y="241"/>
                  </a:lnTo>
                  <a:cubicBezTo>
                    <a:pt x="405" y="217"/>
                    <a:pt x="441" y="134"/>
                    <a:pt x="417" y="75"/>
                  </a:cubicBezTo>
                  <a:cubicBezTo>
                    <a:pt x="397" y="25"/>
                    <a:pt x="344" y="0"/>
                    <a:pt x="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024;p74">
              <a:extLst>
                <a:ext uri="{FF2B5EF4-FFF2-40B4-BE49-F238E27FC236}">
                  <a16:creationId xmlns:a16="http://schemas.microsoft.com/office/drawing/2014/main" id="{7B12BB31-D182-D7BB-5F03-96DE483D86BD}"/>
                </a:ext>
              </a:extLst>
            </p:cNvPr>
            <p:cNvSpPr/>
            <p:nvPr/>
          </p:nvSpPr>
          <p:spPr>
            <a:xfrm>
              <a:off x="6303893" y="1723175"/>
              <a:ext cx="13686" cy="10153"/>
            </a:xfrm>
            <a:custGeom>
              <a:avLst/>
              <a:gdLst/>
              <a:ahLst/>
              <a:cxnLst/>
              <a:rect l="l" t="t" r="r" b="b"/>
              <a:pathLst>
                <a:path w="430" h="319" extrusionOk="0">
                  <a:moveTo>
                    <a:pt x="317" y="0"/>
                  </a:moveTo>
                  <a:cubicBezTo>
                    <a:pt x="299" y="0"/>
                    <a:pt x="281" y="3"/>
                    <a:pt x="263" y="9"/>
                  </a:cubicBezTo>
                  <a:lnTo>
                    <a:pt x="96" y="81"/>
                  </a:lnTo>
                  <a:cubicBezTo>
                    <a:pt x="36" y="117"/>
                    <a:pt x="1" y="188"/>
                    <a:pt x="24" y="248"/>
                  </a:cubicBezTo>
                  <a:cubicBezTo>
                    <a:pt x="36" y="295"/>
                    <a:pt x="84" y="319"/>
                    <a:pt x="144" y="319"/>
                  </a:cubicBezTo>
                  <a:cubicBezTo>
                    <a:pt x="155" y="319"/>
                    <a:pt x="167" y="319"/>
                    <a:pt x="179" y="307"/>
                  </a:cubicBezTo>
                  <a:lnTo>
                    <a:pt x="346" y="236"/>
                  </a:lnTo>
                  <a:cubicBezTo>
                    <a:pt x="405" y="200"/>
                    <a:pt x="429" y="128"/>
                    <a:pt x="417" y="69"/>
                  </a:cubicBezTo>
                  <a:cubicBezTo>
                    <a:pt x="409" y="25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F8FDBDD-CD2B-E0B4-E6A0-F1269E368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4" t="917" r="2089" b="1547"/>
          <a:stretch/>
        </p:blipFill>
        <p:spPr>
          <a:xfrm>
            <a:off x="2458639" y="867752"/>
            <a:ext cx="2036054" cy="4057330"/>
          </a:xfrm>
          <a:prstGeom prst="rect">
            <a:avLst/>
          </a:prstGeom>
        </p:spPr>
      </p:pic>
      <p:pic>
        <p:nvPicPr>
          <p:cNvPr id="116" name="Picture 11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031C286-A025-6FC7-AC0B-CC02857D5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23" y="883569"/>
            <a:ext cx="1911545" cy="4035153"/>
          </a:xfrm>
          <a:prstGeom prst="rect">
            <a:avLst/>
          </a:prstGeom>
        </p:spPr>
      </p:pic>
      <p:sp>
        <p:nvSpPr>
          <p:cNvPr id="117" name="Google Shape;177;p31">
            <a:extLst>
              <a:ext uri="{FF2B5EF4-FFF2-40B4-BE49-F238E27FC236}">
                <a16:creationId xmlns:a16="http://schemas.microsoft.com/office/drawing/2014/main" id="{5535EED8-ADB8-2647-13E5-B9555F34CBF2}"/>
              </a:ext>
            </a:extLst>
          </p:cNvPr>
          <p:cNvSpPr/>
          <p:nvPr/>
        </p:nvSpPr>
        <p:spPr>
          <a:xfrm flipH="1">
            <a:off x="53340" y="831582"/>
            <a:ext cx="4485511" cy="4182378"/>
          </a:xfrm>
          <a:prstGeom prst="rect">
            <a:avLst/>
          </a:prstGeom>
          <a:noFill/>
          <a:ln w="9525" cap="flat" cmpd="sng">
            <a:solidFill>
              <a:schemeClr val="bg1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689609"/>
      </p:ext>
    </p:extLst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531</Words>
  <Application>Microsoft Office PowerPoint</Application>
  <PresentationFormat>On-screen Show (16:9)</PresentationFormat>
  <Paragraphs>252</Paragraphs>
  <Slides>24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DM Serif Display</vt:lpstr>
      <vt:lpstr>Open Sans Light</vt:lpstr>
      <vt:lpstr>Arial</vt:lpstr>
      <vt:lpstr>Calibri</vt:lpstr>
      <vt:lpstr>Wingdings</vt:lpstr>
      <vt:lpstr>Fira Sans Extra Condensed Medium</vt:lpstr>
      <vt:lpstr>Invesment Business Plan by Slidego</vt:lpstr>
      <vt:lpstr>PowerPoint Presentation</vt:lpstr>
      <vt:lpstr>03</vt:lpstr>
      <vt:lpstr>Project Overview</vt:lpstr>
      <vt:lpstr>PowerPoint Presentation</vt:lpstr>
      <vt:lpstr>Challenges &amp; Solutions  </vt:lpstr>
      <vt:lpstr>PowerPoint Presentation</vt:lpstr>
      <vt:lpstr>KEY INTERACTIONS </vt:lpstr>
      <vt:lpstr>Driver</vt:lpstr>
      <vt:lpstr>Student/Parent </vt:lpstr>
      <vt:lpstr>Student/Parent </vt:lpstr>
      <vt:lpstr>Student-Driver Interaction </vt:lpstr>
      <vt:lpstr>School Admin</vt:lpstr>
      <vt:lpstr>School Admin</vt:lpstr>
      <vt:lpstr>Market Research &amp; Potential</vt:lpstr>
      <vt:lpstr>PowerPoint Presentation</vt:lpstr>
      <vt:lpstr>PowerPoint Presentation</vt:lpstr>
      <vt:lpstr>Student</vt:lpstr>
      <vt:lpstr>Impact simulation</vt:lpstr>
      <vt:lpstr>Competitor Analysis</vt:lpstr>
      <vt:lpstr>Finances</vt:lpstr>
      <vt:lpstr>Financial Projections</vt:lpstr>
      <vt:lpstr>The Ask</vt:lpstr>
      <vt:lpstr>Team introduction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Leen Al-Jafari</dc:creator>
  <cp:lastModifiedBy>AlTahat,Adnan</cp:lastModifiedBy>
  <cp:revision>50</cp:revision>
  <dcterms:modified xsi:type="dcterms:W3CDTF">2022-07-31T13:56:36Z</dcterms:modified>
</cp:coreProperties>
</file>